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71" r:id="rId4"/>
    <p:sldId id="256" r:id="rId5"/>
    <p:sldId id="270" r:id="rId6"/>
    <p:sldId id="269" r:id="rId7"/>
    <p:sldId id="263" r:id="rId8"/>
    <p:sldId id="261" r:id="rId9"/>
    <p:sldId id="260" r:id="rId10"/>
    <p:sldId id="264" r:id="rId11"/>
    <p:sldId id="266" r:id="rId12"/>
    <p:sldId id="267" r:id="rId13"/>
    <p:sldId id="265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Cobb Angle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m/d/yyyy</c:formatCode>
                <c:ptCount val="4"/>
                <c:pt idx="0">
                  <c:v>44317</c:v>
                </c:pt>
                <c:pt idx="1">
                  <c:v>44318</c:v>
                </c:pt>
                <c:pt idx="2">
                  <c:v>44319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5.2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9C-4D9D-BACE-BE81A6C2B1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0288191"/>
        <c:axId val="1437437887"/>
      </c:lineChart>
      <c:dateAx>
        <c:axId val="1430288191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7437887"/>
        <c:crosses val="autoZero"/>
        <c:auto val="1"/>
        <c:lblOffset val="100"/>
        <c:baseTimeUnit val="days"/>
      </c:dateAx>
      <c:valAx>
        <c:axId val="1437437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0288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991A9-B308-4CC7-80F4-B31167E20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4A5F1C-8401-4F07-896C-B7A7903CD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775E19-7FCB-4F64-9DA4-C44523BE7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1BA1-833D-46C2-8B9B-1BA8FC19E945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0B3ED0-DF1A-4B77-9EEB-BA4C537C6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1C9E9C-706C-43EF-A8F3-E3D259C7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08C6-A1F0-4ED5-9B2E-449C8F405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4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6F083-9E13-4554-9AD9-9742A78C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2FC313-2826-4FD9-8EAC-2A4FEEBBE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A9A761-E039-4E49-AED2-7065201D8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1BA1-833D-46C2-8B9B-1BA8FC19E945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BD29CD-9D8F-4F3D-AD08-7A7AB9793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BEE3C-10F4-4E53-9923-E16AA32B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08C6-A1F0-4ED5-9B2E-449C8F405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2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DC7995-D177-4FF6-85E8-B7E357FB4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2B3CDE-9B3F-4224-90F5-3585DC3C7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A74412-E1FD-4EE9-9A48-9257BF7D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1BA1-833D-46C2-8B9B-1BA8FC19E945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F04D84-E25E-4C96-93A4-8A494F4B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23EA6-F885-4875-9425-A6127F18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08C6-A1F0-4ED5-9B2E-449C8F405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80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2F501-0B1F-4524-8A3B-2A8B616C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835068-6A29-43A5-9DE6-BF1C01C54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DCCADE-7B9B-4DCE-B05D-A202C1F0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1BA1-833D-46C2-8B9B-1BA8FC19E945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0C8775-1394-4674-B22A-D838F9961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875F3-313C-4024-9F29-2540D7DD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08C6-A1F0-4ED5-9B2E-449C8F405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57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68F0D-DB8B-43CA-A303-7A32D1D2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840358-A35D-490A-A69A-52F0D4861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279052-4446-4C0A-A54B-BA811ADF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1BA1-833D-46C2-8B9B-1BA8FC19E945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61BDF-06F1-4F91-B797-4A000C353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BA6753-B813-4EB0-AE65-ED50DC72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08C6-A1F0-4ED5-9B2E-449C8F405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51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F25D7-8CB4-4FD8-A1D0-A72B3565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2BA97E-564F-46EB-ACAE-7C5AB504C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3B0EE3-D3C0-47FB-B3E6-A89702CB7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ACA371-2933-48CF-BD9B-7D4DE014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1BA1-833D-46C2-8B9B-1BA8FC19E945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ED7BE1-E65A-446C-AE91-5244056E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BA4292-92E4-4787-AD4B-9497559D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08C6-A1F0-4ED5-9B2E-449C8F405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12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092DB-0E23-4313-80B2-20F36BA30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2E3783-85F0-4031-85FC-91B81BDCD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BC43B0-0AE1-4A1C-8B73-6549DC8D0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A9E239-B962-4EE0-9808-96B1984A2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B3CC96-6F78-4700-8DF6-90E8F36CE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256346-E795-424B-91AF-A5F906F3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1BA1-833D-46C2-8B9B-1BA8FC19E945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E0A768-51FD-4AFB-BA26-E0431A05E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B8620C-F73E-404C-8ACF-1593807B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08C6-A1F0-4ED5-9B2E-449C8F405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18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7A5A9-8E58-4EB6-AD4E-60304D2B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8595DA-0CB5-4EA7-9EA3-52D639EC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1BA1-833D-46C2-8B9B-1BA8FC19E945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FDF160-17CE-4B37-84D5-DE84A03F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9AEA88-67E0-4DC3-8505-2E2C65CD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08C6-A1F0-4ED5-9B2E-449C8F405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85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C28AEC-5623-4AD9-8445-B763EBCA3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1BA1-833D-46C2-8B9B-1BA8FC19E945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D462DF-D3D5-4C2D-96D1-EAA532775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773FFC-67EE-49F5-99E7-0D59D785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08C6-A1F0-4ED5-9B2E-449C8F405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01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6B94E-1E24-4CA6-B2E7-14E2B0807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16199-357A-4082-9CB5-FC755892E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A9CF9A-2CE9-4F0E-A071-49D7BDB59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16783B-3064-4FC2-ABC3-8337A2877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1BA1-833D-46C2-8B9B-1BA8FC19E945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6FB837-7770-40D3-A0C9-E66B3421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D58D2-624E-473C-A0A4-9A935E2D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08C6-A1F0-4ED5-9B2E-449C8F405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194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EB58F-E0CF-49B2-A921-DF512ED40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13636F-4686-4980-B0FA-4A64904E8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43AC5C-0E54-4C53-BB09-4062D92C3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57DAC-8B19-4AA5-91FA-5C310609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1BA1-833D-46C2-8B9B-1BA8FC19E945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F91693-CE0A-426A-B2EF-764A7AA3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372832-186B-4AE2-B963-C45A779D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08C6-A1F0-4ED5-9B2E-449C8F405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64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6FB193-60AE-4676-82DA-BB5A82D9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24A56F-A35B-48BF-B208-0DFFF654E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F5531D-B7BB-475D-88D0-7E8BD4BC6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C1BA1-833D-46C2-8B9B-1BA8FC19E945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DE750E-9A00-40F0-AF7B-FAA2E7EEA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058EC-8826-4F86-9B2E-FACE4F2B8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508C6-A1F0-4ED5-9B2E-449C8F405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0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E33379F5-6EE3-439C-80E1-0D736298079F}"/>
              </a:ext>
            </a:extLst>
          </p:cNvPr>
          <p:cNvSpPr/>
          <p:nvPr/>
        </p:nvSpPr>
        <p:spPr>
          <a:xfrm>
            <a:off x="658758" y="285135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AA175E-C90E-44BB-B5D5-A2C937364A41}"/>
              </a:ext>
            </a:extLst>
          </p:cNvPr>
          <p:cNvSpPr/>
          <p:nvPr/>
        </p:nvSpPr>
        <p:spPr>
          <a:xfrm>
            <a:off x="658760" y="285135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B219BC-2446-4D04-AFE3-8A8D172F3D15}"/>
              </a:ext>
            </a:extLst>
          </p:cNvPr>
          <p:cNvSpPr/>
          <p:nvPr/>
        </p:nvSpPr>
        <p:spPr>
          <a:xfrm>
            <a:off x="658760" y="5933560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8A1A0E6-D57F-4A01-8213-3405A22C3093}"/>
              </a:ext>
            </a:extLst>
          </p:cNvPr>
          <p:cNvSpPr txBox="1"/>
          <p:nvPr/>
        </p:nvSpPr>
        <p:spPr>
          <a:xfrm>
            <a:off x="1423097" y="35735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161B1F5-B933-47BD-B199-D17300E99000}"/>
              </a:ext>
            </a:extLst>
          </p:cNvPr>
          <p:cNvSpPr txBox="1"/>
          <p:nvPr/>
        </p:nvSpPr>
        <p:spPr>
          <a:xfrm>
            <a:off x="8077613" y="285135"/>
            <a:ext cx="215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Patient</a:t>
            </a:r>
            <a:endParaRPr lang="zh-CN" altLang="en-US" sz="36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8F9DF50-92A8-4CC3-9BA2-C002ADD39E65}"/>
              </a:ext>
            </a:extLst>
          </p:cNvPr>
          <p:cNvSpPr txBox="1"/>
          <p:nvPr/>
        </p:nvSpPr>
        <p:spPr>
          <a:xfrm>
            <a:off x="877056" y="6001971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Home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8D81673-7425-4676-834A-808D6A8EA07A}"/>
              </a:ext>
            </a:extLst>
          </p:cNvPr>
          <p:cNvSpPr txBox="1"/>
          <p:nvPr/>
        </p:nvSpPr>
        <p:spPr>
          <a:xfrm>
            <a:off x="2857274" y="6001971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C58322A-0561-4E03-B1A6-B6C989AA7C31}"/>
              </a:ext>
            </a:extLst>
          </p:cNvPr>
          <p:cNvSpPr/>
          <p:nvPr/>
        </p:nvSpPr>
        <p:spPr>
          <a:xfrm>
            <a:off x="3922048" y="280462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BDD66B3-2F09-40EA-B69A-A67F3D8F6572}"/>
              </a:ext>
            </a:extLst>
          </p:cNvPr>
          <p:cNvSpPr/>
          <p:nvPr/>
        </p:nvSpPr>
        <p:spPr>
          <a:xfrm>
            <a:off x="3922047" y="280462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FA20293-E285-4FFA-8D23-8F9E5EE7A0EB}"/>
              </a:ext>
            </a:extLst>
          </p:cNvPr>
          <p:cNvSpPr/>
          <p:nvPr/>
        </p:nvSpPr>
        <p:spPr>
          <a:xfrm>
            <a:off x="3922047" y="5928887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7587678-A32F-4B7D-9DEC-9A40CE1962CD}"/>
              </a:ext>
            </a:extLst>
          </p:cNvPr>
          <p:cNvSpPr txBox="1"/>
          <p:nvPr/>
        </p:nvSpPr>
        <p:spPr>
          <a:xfrm>
            <a:off x="4686384" y="352677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5E5B371-B0D2-4EA3-B20F-B5723070B558}"/>
              </a:ext>
            </a:extLst>
          </p:cNvPr>
          <p:cNvSpPr txBox="1"/>
          <p:nvPr/>
        </p:nvSpPr>
        <p:spPr>
          <a:xfrm>
            <a:off x="4140343" y="5997298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Home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729F033-53F5-4D77-80CD-1A05A36B9713}"/>
              </a:ext>
            </a:extLst>
          </p:cNvPr>
          <p:cNvSpPr txBox="1"/>
          <p:nvPr/>
        </p:nvSpPr>
        <p:spPr>
          <a:xfrm>
            <a:off x="6072852" y="5997298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Me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082389E-04B1-41E7-88D9-8B33F61FF598}"/>
              </a:ext>
            </a:extLst>
          </p:cNvPr>
          <p:cNvSpPr/>
          <p:nvPr/>
        </p:nvSpPr>
        <p:spPr>
          <a:xfrm>
            <a:off x="658758" y="924895"/>
            <a:ext cx="3077497" cy="1821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Static picture of the spine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E5D0DD4-32C1-4037-9BC1-B44F0AA5B85D}"/>
              </a:ext>
            </a:extLst>
          </p:cNvPr>
          <p:cNvSpPr/>
          <p:nvPr/>
        </p:nvSpPr>
        <p:spPr>
          <a:xfrm>
            <a:off x="779577" y="2811918"/>
            <a:ext cx="812045" cy="767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Chatbot</a:t>
            </a:r>
            <a:endParaRPr lang="zh-CN" altLang="en-US" sz="11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C41828-5F49-413B-9067-8FA186EFB2C8}"/>
              </a:ext>
            </a:extLst>
          </p:cNvPr>
          <p:cNvSpPr txBox="1"/>
          <p:nvPr/>
        </p:nvSpPr>
        <p:spPr>
          <a:xfrm>
            <a:off x="690329" y="3647472"/>
            <a:ext cx="1021943" cy="215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Smart Consultation</a:t>
            </a:r>
            <a:endParaRPr lang="zh-CN" altLang="en-US" sz="800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6210CA7-8B26-4E91-B6EF-2F89F0B77DB5}"/>
              </a:ext>
            </a:extLst>
          </p:cNvPr>
          <p:cNvSpPr/>
          <p:nvPr/>
        </p:nvSpPr>
        <p:spPr>
          <a:xfrm>
            <a:off x="1781022" y="2811918"/>
            <a:ext cx="812045" cy="767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EC233DF-3B61-485C-A749-F73044AF17DC}"/>
              </a:ext>
            </a:extLst>
          </p:cNvPr>
          <p:cNvSpPr txBox="1"/>
          <p:nvPr/>
        </p:nvSpPr>
        <p:spPr>
          <a:xfrm>
            <a:off x="1691774" y="3647472"/>
            <a:ext cx="1021943" cy="215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Early Detection</a:t>
            </a:r>
            <a:endParaRPr lang="zh-CN" altLang="en-US" sz="8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C78B6E9-95DB-4371-8F70-31D60F64BECB}"/>
              </a:ext>
            </a:extLst>
          </p:cNvPr>
          <p:cNvSpPr/>
          <p:nvPr/>
        </p:nvSpPr>
        <p:spPr>
          <a:xfrm>
            <a:off x="2782466" y="2811918"/>
            <a:ext cx="812045" cy="767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132A22D-2CEE-4309-B656-551A290421B3}"/>
              </a:ext>
            </a:extLst>
          </p:cNvPr>
          <p:cNvSpPr txBox="1"/>
          <p:nvPr/>
        </p:nvSpPr>
        <p:spPr>
          <a:xfrm>
            <a:off x="2782465" y="3605130"/>
            <a:ext cx="812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Consult Doctors</a:t>
            </a:r>
            <a:endParaRPr lang="zh-CN" altLang="en-US" sz="800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6FBE7A2-74A1-4AED-9500-D7C5B726AD30}"/>
              </a:ext>
            </a:extLst>
          </p:cNvPr>
          <p:cNvSpPr/>
          <p:nvPr/>
        </p:nvSpPr>
        <p:spPr>
          <a:xfrm>
            <a:off x="779577" y="3931806"/>
            <a:ext cx="812045" cy="767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6B27371-0694-43F9-9243-4E0BB69C8827}"/>
              </a:ext>
            </a:extLst>
          </p:cNvPr>
          <p:cNvSpPr txBox="1"/>
          <p:nvPr/>
        </p:nvSpPr>
        <p:spPr>
          <a:xfrm>
            <a:off x="688993" y="4767360"/>
            <a:ext cx="1023279" cy="215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Message History</a:t>
            </a:r>
            <a:endParaRPr lang="zh-CN" altLang="en-US" sz="800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CF0A67A-18C5-4BC8-A605-2D08B193B852}"/>
              </a:ext>
            </a:extLst>
          </p:cNvPr>
          <p:cNvSpPr/>
          <p:nvPr/>
        </p:nvSpPr>
        <p:spPr>
          <a:xfrm>
            <a:off x="1781022" y="3931806"/>
            <a:ext cx="812045" cy="767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5A7B04D-559C-4E84-914C-BA0D7F8BECCA}"/>
              </a:ext>
            </a:extLst>
          </p:cNvPr>
          <p:cNvSpPr txBox="1"/>
          <p:nvPr/>
        </p:nvSpPr>
        <p:spPr>
          <a:xfrm>
            <a:off x="1691774" y="4767360"/>
            <a:ext cx="1021943" cy="215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Detection History</a:t>
            </a:r>
            <a:endParaRPr lang="zh-CN" altLang="en-US" sz="800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3BFFD165-5741-4D4E-8ADE-02BC34EE9BAB}"/>
              </a:ext>
            </a:extLst>
          </p:cNvPr>
          <p:cNvSpPr/>
          <p:nvPr/>
        </p:nvSpPr>
        <p:spPr>
          <a:xfrm>
            <a:off x="2782466" y="3931806"/>
            <a:ext cx="812045" cy="767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FFC5548-13DA-4B16-A1A4-FAB9F9980808}"/>
              </a:ext>
            </a:extLst>
          </p:cNvPr>
          <p:cNvSpPr txBox="1"/>
          <p:nvPr/>
        </p:nvSpPr>
        <p:spPr>
          <a:xfrm>
            <a:off x="2782466" y="4767360"/>
            <a:ext cx="812045" cy="215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Line Chart</a:t>
            </a:r>
            <a:endParaRPr lang="zh-CN" altLang="en-US" sz="8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E737456-17C0-4E53-8F60-D74600A91ADA}"/>
              </a:ext>
            </a:extLst>
          </p:cNvPr>
          <p:cNvSpPr/>
          <p:nvPr/>
        </p:nvSpPr>
        <p:spPr>
          <a:xfrm>
            <a:off x="3922046" y="920221"/>
            <a:ext cx="3077497" cy="1821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DF6B897-539A-4636-A047-F7D387B837BB}"/>
              </a:ext>
            </a:extLst>
          </p:cNvPr>
          <p:cNvSpPr/>
          <p:nvPr/>
        </p:nvSpPr>
        <p:spPr>
          <a:xfrm>
            <a:off x="5072207" y="1209418"/>
            <a:ext cx="777173" cy="7376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AC30701-E9DF-4BE0-B91D-C4D5594D84DE}"/>
              </a:ext>
            </a:extLst>
          </p:cNvPr>
          <p:cNvSpPr txBox="1"/>
          <p:nvPr/>
        </p:nvSpPr>
        <p:spPr>
          <a:xfrm>
            <a:off x="4949821" y="1362296"/>
            <a:ext cx="102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Default</a:t>
            </a:r>
          </a:p>
          <a:p>
            <a:pPr algn="ctr"/>
            <a:r>
              <a:rPr lang="en-US" altLang="zh-CN" sz="800" dirty="0"/>
              <a:t>Head </a:t>
            </a:r>
          </a:p>
          <a:p>
            <a:pPr algn="ctr"/>
            <a:r>
              <a:rPr lang="en-US" altLang="zh-CN" sz="800" dirty="0"/>
              <a:t>Portrait</a:t>
            </a:r>
            <a:endParaRPr lang="zh-CN" altLang="en-US" sz="8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B059464-3F0C-4081-8B15-718D95A6C457}"/>
              </a:ext>
            </a:extLst>
          </p:cNvPr>
          <p:cNvSpPr txBox="1"/>
          <p:nvPr/>
        </p:nvSpPr>
        <p:spPr>
          <a:xfrm>
            <a:off x="4578757" y="1991937"/>
            <a:ext cx="1764069" cy="215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</a:rPr>
              <a:t>Not Login 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E6880A95-00E2-4A7C-B8ED-A5F7B14BCB0A}"/>
              </a:ext>
            </a:extLst>
          </p:cNvPr>
          <p:cNvSpPr/>
          <p:nvPr/>
        </p:nvSpPr>
        <p:spPr>
          <a:xfrm>
            <a:off x="7215272" y="280462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B6D4ED3-ABEB-42A3-8097-A29A7AE3E81A}"/>
              </a:ext>
            </a:extLst>
          </p:cNvPr>
          <p:cNvSpPr/>
          <p:nvPr/>
        </p:nvSpPr>
        <p:spPr>
          <a:xfrm>
            <a:off x="7215271" y="280462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492A535-CBB6-4901-879F-6E15BA98EA62}"/>
              </a:ext>
            </a:extLst>
          </p:cNvPr>
          <p:cNvSpPr/>
          <p:nvPr/>
        </p:nvSpPr>
        <p:spPr>
          <a:xfrm>
            <a:off x="7215271" y="5928887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559EAEC-2A29-4EA1-B3BE-C35062B87B62}"/>
              </a:ext>
            </a:extLst>
          </p:cNvPr>
          <p:cNvSpPr txBox="1"/>
          <p:nvPr/>
        </p:nvSpPr>
        <p:spPr>
          <a:xfrm>
            <a:off x="7979608" y="352677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EA927B4-F364-4E14-8BC3-10CAE8F36192}"/>
              </a:ext>
            </a:extLst>
          </p:cNvPr>
          <p:cNvSpPr txBox="1"/>
          <p:nvPr/>
        </p:nvSpPr>
        <p:spPr>
          <a:xfrm>
            <a:off x="7433567" y="5997298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Home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932243A-D6A3-4F27-836C-B41C1BE73398}"/>
              </a:ext>
            </a:extLst>
          </p:cNvPr>
          <p:cNvSpPr txBox="1"/>
          <p:nvPr/>
        </p:nvSpPr>
        <p:spPr>
          <a:xfrm>
            <a:off x="9413785" y="5997298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Me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4E3F056-2987-476F-A6F6-A4870A6BA101}"/>
              </a:ext>
            </a:extLst>
          </p:cNvPr>
          <p:cNvSpPr/>
          <p:nvPr/>
        </p:nvSpPr>
        <p:spPr>
          <a:xfrm>
            <a:off x="7215270" y="920221"/>
            <a:ext cx="3077497" cy="1821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57F9E62-5380-40D0-90C7-829404C9ABBA}"/>
              </a:ext>
            </a:extLst>
          </p:cNvPr>
          <p:cNvSpPr/>
          <p:nvPr/>
        </p:nvSpPr>
        <p:spPr>
          <a:xfrm>
            <a:off x="8365431" y="1209418"/>
            <a:ext cx="777173" cy="7376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89EDFF6-9443-408B-9F6C-DEF8DD3B648F}"/>
              </a:ext>
            </a:extLst>
          </p:cNvPr>
          <p:cNvSpPr txBox="1"/>
          <p:nvPr/>
        </p:nvSpPr>
        <p:spPr>
          <a:xfrm>
            <a:off x="8243045" y="1362296"/>
            <a:ext cx="102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Default</a:t>
            </a:r>
          </a:p>
          <a:p>
            <a:pPr algn="ctr"/>
            <a:r>
              <a:rPr lang="en-US" altLang="zh-CN" sz="800" dirty="0"/>
              <a:t>Head </a:t>
            </a:r>
          </a:p>
          <a:p>
            <a:pPr algn="ctr"/>
            <a:r>
              <a:rPr lang="en-US" altLang="zh-CN" sz="800" dirty="0"/>
              <a:t>Portrait</a:t>
            </a:r>
            <a:endParaRPr lang="zh-CN" altLang="en-US" sz="8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59B1B27-8326-47D1-B438-4CEFEA30152B}"/>
              </a:ext>
            </a:extLst>
          </p:cNvPr>
          <p:cNvSpPr txBox="1"/>
          <p:nvPr/>
        </p:nvSpPr>
        <p:spPr>
          <a:xfrm>
            <a:off x="7871981" y="1991937"/>
            <a:ext cx="1764069" cy="215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</a:rPr>
              <a:t>Username 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224779B-BB5F-4451-97B8-C55BC847F327}"/>
              </a:ext>
            </a:extLst>
          </p:cNvPr>
          <p:cNvSpPr/>
          <p:nvPr/>
        </p:nvSpPr>
        <p:spPr>
          <a:xfrm>
            <a:off x="4223991" y="3168650"/>
            <a:ext cx="2475192" cy="42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Login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D77E636-D6F4-4EC3-BC1E-2BF7EDB6E02D}"/>
              </a:ext>
            </a:extLst>
          </p:cNvPr>
          <p:cNvSpPr txBox="1"/>
          <p:nvPr/>
        </p:nvSpPr>
        <p:spPr>
          <a:xfrm>
            <a:off x="4407625" y="6500438"/>
            <a:ext cx="2106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Jump to the login page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C491315-7D9E-49D6-B809-8808AEFFE960}"/>
              </a:ext>
            </a:extLst>
          </p:cNvPr>
          <p:cNvCxnSpPr/>
          <p:nvPr/>
        </p:nvCxnSpPr>
        <p:spPr>
          <a:xfrm flipH="1" flipV="1">
            <a:off x="4949821" y="3429000"/>
            <a:ext cx="282603" cy="3118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0A30AE93-A7DA-45BD-848D-B23FAF2D798C}"/>
              </a:ext>
            </a:extLst>
          </p:cNvPr>
          <p:cNvSpPr/>
          <p:nvPr/>
        </p:nvSpPr>
        <p:spPr>
          <a:xfrm>
            <a:off x="7218670" y="3007492"/>
            <a:ext cx="3074097" cy="27195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18A157E-EF85-4BCC-BB18-043F98DABC2E}"/>
              </a:ext>
            </a:extLst>
          </p:cNvPr>
          <p:cNvSpPr txBox="1"/>
          <p:nvPr/>
        </p:nvSpPr>
        <p:spPr>
          <a:xfrm>
            <a:off x="10236613" y="111408"/>
            <a:ext cx="2106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Patient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B2A27C8D-2954-408A-94C9-BD754CAFA61F}"/>
              </a:ext>
            </a:extLst>
          </p:cNvPr>
          <p:cNvSpPr/>
          <p:nvPr/>
        </p:nvSpPr>
        <p:spPr>
          <a:xfrm>
            <a:off x="7516419" y="3161722"/>
            <a:ext cx="2475192" cy="42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Settings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40AB6F9B-D579-431D-A97F-4562877DE5F3}"/>
              </a:ext>
            </a:extLst>
          </p:cNvPr>
          <p:cNvSpPr/>
          <p:nvPr/>
        </p:nvSpPr>
        <p:spPr>
          <a:xfrm>
            <a:off x="7516419" y="3788315"/>
            <a:ext cx="2475192" cy="42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Personal Information</a:t>
            </a:r>
            <a:endParaRPr lang="zh-CN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AF3847D-89E3-4AD2-B99B-33A9A9E50139}"/>
              </a:ext>
            </a:extLst>
          </p:cNvPr>
          <p:cNvSpPr/>
          <p:nvPr/>
        </p:nvSpPr>
        <p:spPr>
          <a:xfrm>
            <a:off x="1412636" y="3931806"/>
            <a:ext cx="152659" cy="981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直接箭头连接符 10">
            <a:extLst>
              <a:ext uri="{FF2B5EF4-FFF2-40B4-BE49-F238E27FC236}">
                <a16:creationId xmlns:a16="http://schemas.microsoft.com/office/drawing/2014/main" id="{3A83BBD5-F9AB-43EF-9F82-A5B8F1A92726}"/>
              </a:ext>
            </a:extLst>
          </p:cNvPr>
          <p:cNvCxnSpPr>
            <a:cxnSpLocks/>
          </p:cNvCxnSpPr>
          <p:nvPr/>
        </p:nvCxnSpPr>
        <p:spPr>
          <a:xfrm flipH="1" flipV="1">
            <a:off x="1526385" y="4039348"/>
            <a:ext cx="237044" cy="2533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文本框 51">
            <a:extLst>
              <a:ext uri="{FF2B5EF4-FFF2-40B4-BE49-F238E27FC236}">
                <a16:creationId xmlns:a16="http://schemas.microsoft.com/office/drawing/2014/main" id="{2AD72131-9DD1-4002-8C02-65AE630DC428}"/>
              </a:ext>
            </a:extLst>
          </p:cNvPr>
          <p:cNvSpPr txBox="1"/>
          <p:nvPr/>
        </p:nvSpPr>
        <p:spPr>
          <a:xfrm>
            <a:off x="1322674" y="6547256"/>
            <a:ext cx="2839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Appear a red dot if has messages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Multiplication Sign 39">
            <a:extLst>
              <a:ext uri="{FF2B5EF4-FFF2-40B4-BE49-F238E27FC236}">
                <a16:creationId xmlns:a16="http://schemas.microsoft.com/office/drawing/2014/main" id="{4EC18B34-EFE9-4C35-9795-09598D8CDE69}"/>
              </a:ext>
            </a:extLst>
          </p:cNvPr>
          <p:cNvSpPr/>
          <p:nvPr/>
        </p:nvSpPr>
        <p:spPr>
          <a:xfrm>
            <a:off x="3342383" y="381412"/>
            <a:ext cx="386442" cy="349031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Multiplication Sign 59">
            <a:extLst>
              <a:ext uri="{FF2B5EF4-FFF2-40B4-BE49-F238E27FC236}">
                <a16:creationId xmlns:a16="http://schemas.microsoft.com/office/drawing/2014/main" id="{0ED200F8-497C-49FC-A033-EAC9AC330D7F}"/>
              </a:ext>
            </a:extLst>
          </p:cNvPr>
          <p:cNvSpPr/>
          <p:nvPr/>
        </p:nvSpPr>
        <p:spPr>
          <a:xfrm>
            <a:off x="6618892" y="376492"/>
            <a:ext cx="386442" cy="349031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Multiplication Sign 60">
            <a:extLst>
              <a:ext uri="{FF2B5EF4-FFF2-40B4-BE49-F238E27FC236}">
                <a16:creationId xmlns:a16="http://schemas.microsoft.com/office/drawing/2014/main" id="{443581DC-6668-41F9-8A65-1400C4D25EBD}"/>
              </a:ext>
            </a:extLst>
          </p:cNvPr>
          <p:cNvSpPr/>
          <p:nvPr/>
        </p:nvSpPr>
        <p:spPr>
          <a:xfrm>
            <a:off x="9850170" y="394338"/>
            <a:ext cx="386442" cy="349031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矩形: 圆角 34">
            <a:extLst>
              <a:ext uri="{FF2B5EF4-FFF2-40B4-BE49-F238E27FC236}">
                <a16:creationId xmlns:a16="http://schemas.microsoft.com/office/drawing/2014/main" id="{1293646C-FA83-4411-9CE1-A3615CBD68A8}"/>
              </a:ext>
            </a:extLst>
          </p:cNvPr>
          <p:cNvSpPr/>
          <p:nvPr/>
        </p:nvSpPr>
        <p:spPr>
          <a:xfrm>
            <a:off x="2776677" y="4963717"/>
            <a:ext cx="812045" cy="767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33">
            <a:extLst>
              <a:ext uri="{FF2B5EF4-FFF2-40B4-BE49-F238E27FC236}">
                <a16:creationId xmlns:a16="http://schemas.microsoft.com/office/drawing/2014/main" id="{5B835B53-4376-4317-81CB-1CE774582637}"/>
              </a:ext>
            </a:extLst>
          </p:cNvPr>
          <p:cNvSpPr txBox="1"/>
          <p:nvPr/>
        </p:nvSpPr>
        <p:spPr>
          <a:xfrm>
            <a:off x="2654258" y="5738214"/>
            <a:ext cx="1021943" cy="215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Online Guidance</a:t>
            </a:r>
            <a:endParaRPr lang="zh-CN" altLang="en-US" sz="800" dirty="0"/>
          </a:p>
        </p:txBody>
      </p:sp>
      <p:sp>
        <p:nvSpPr>
          <p:cNvPr id="65" name="矩形: 圆角 34">
            <a:extLst>
              <a:ext uri="{FF2B5EF4-FFF2-40B4-BE49-F238E27FC236}">
                <a16:creationId xmlns:a16="http://schemas.microsoft.com/office/drawing/2014/main" id="{A1BA25CA-3395-40BB-B50A-7BF158DED0AB}"/>
              </a:ext>
            </a:extLst>
          </p:cNvPr>
          <p:cNvSpPr/>
          <p:nvPr/>
        </p:nvSpPr>
        <p:spPr>
          <a:xfrm>
            <a:off x="1795091" y="4983283"/>
            <a:ext cx="812045" cy="767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33">
            <a:extLst>
              <a:ext uri="{FF2B5EF4-FFF2-40B4-BE49-F238E27FC236}">
                <a16:creationId xmlns:a16="http://schemas.microsoft.com/office/drawing/2014/main" id="{F6908545-5AF8-4E85-AE84-2493F4713980}"/>
              </a:ext>
            </a:extLst>
          </p:cNvPr>
          <p:cNvSpPr txBox="1"/>
          <p:nvPr/>
        </p:nvSpPr>
        <p:spPr>
          <a:xfrm>
            <a:off x="1672672" y="5757780"/>
            <a:ext cx="11040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Consultation Record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97349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E33379F5-6EE3-439C-80E1-0D736298079F}"/>
              </a:ext>
            </a:extLst>
          </p:cNvPr>
          <p:cNvSpPr/>
          <p:nvPr/>
        </p:nvSpPr>
        <p:spPr>
          <a:xfrm>
            <a:off x="658758" y="285135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AA175E-C90E-44BB-B5D5-A2C937364A41}"/>
              </a:ext>
            </a:extLst>
          </p:cNvPr>
          <p:cNvSpPr/>
          <p:nvPr/>
        </p:nvSpPr>
        <p:spPr>
          <a:xfrm>
            <a:off x="658760" y="285135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B219BC-2446-4D04-AFE3-8A8D172F3D15}"/>
              </a:ext>
            </a:extLst>
          </p:cNvPr>
          <p:cNvSpPr/>
          <p:nvPr/>
        </p:nvSpPr>
        <p:spPr>
          <a:xfrm>
            <a:off x="658760" y="5933560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8A1A0E6-D57F-4A01-8213-3405A22C3093}"/>
              </a:ext>
            </a:extLst>
          </p:cNvPr>
          <p:cNvSpPr txBox="1"/>
          <p:nvPr/>
        </p:nvSpPr>
        <p:spPr>
          <a:xfrm>
            <a:off x="1423097" y="35735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161B1F5-B933-47BD-B199-D17300E99000}"/>
              </a:ext>
            </a:extLst>
          </p:cNvPr>
          <p:cNvSpPr txBox="1"/>
          <p:nvPr/>
        </p:nvSpPr>
        <p:spPr>
          <a:xfrm>
            <a:off x="8077613" y="285135"/>
            <a:ext cx="215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Patient</a:t>
            </a:r>
            <a:endParaRPr lang="zh-CN" altLang="en-US" sz="36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8F9DF50-92A8-4CC3-9BA2-C002ADD39E65}"/>
              </a:ext>
            </a:extLst>
          </p:cNvPr>
          <p:cNvSpPr txBox="1"/>
          <p:nvPr/>
        </p:nvSpPr>
        <p:spPr>
          <a:xfrm>
            <a:off x="877056" y="6001971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Home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8D81673-7425-4676-834A-808D6A8EA07A}"/>
              </a:ext>
            </a:extLst>
          </p:cNvPr>
          <p:cNvSpPr txBox="1"/>
          <p:nvPr/>
        </p:nvSpPr>
        <p:spPr>
          <a:xfrm>
            <a:off x="2857274" y="6001971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C58322A-0561-4E03-B1A6-B6C989AA7C31}"/>
              </a:ext>
            </a:extLst>
          </p:cNvPr>
          <p:cNvSpPr/>
          <p:nvPr/>
        </p:nvSpPr>
        <p:spPr>
          <a:xfrm>
            <a:off x="3922048" y="280462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BDD66B3-2F09-40EA-B69A-A67F3D8F6572}"/>
              </a:ext>
            </a:extLst>
          </p:cNvPr>
          <p:cNvSpPr/>
          <p:nvPr/>
        </p:nvSpPr>
        <p:spPr>
          <a:xfrm>
            <a:off x="3922047" y="280462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FA20293-E285-4FFA-8D23-8F9E5EE7A0EB}"/>
              </a:ext>
            </a:extLst>
          </p:cNvPr>
          <p:cNvSpPr/>
          <p:nvPr/>
        </p:nvSpPr>
        <p:spPr>
          <a:xfrm>
            <a:off x="3922047" y="5928887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7587678-A32F-4B7D-9DEC-9A40CE1962CD}"/>
              </a:ext>
            </a:extLst>
          </p:cNvPr>
          <p:cNvSpPr txBox="1"/>
          <p:nvPr/>
        </p:nvSpPr>
        <p:spPr>
          <a:xfrm>
            <a:off x="4686384" y="352677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5E5B371-B0D2-4EA3-B20F-B5723070B558}"/>
              </a:ext>
            </a:extLst>
          </p:cNvPr>
          <p:cNvSpPr txBox="1"/>
          <p:nvPr/>
        </p:nvSpPr>
        <p:spPr>
          <a:xfrm>
            <a:off x="4140343" y="5997298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Home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729F033-53F5-4D77-80CD-1A05A36B9713}"/>
              </a:ext>
            </a:extLst>
          </p:cNvPr>
          <p:cNvSpPr txBox="1"/>
          <p:nvPr/>
        </p:nvSpPr>
        <p:spPr>
          <a:xfrm>
            <a:off x="6072852" y="5997298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Me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082389E-04B1-41E7-88D9-8B33F61FF598}"/>
              </a:ext>
            </a:extLst>
          </p:cNvPr>
          <p:cNvSpPr/>
          <p:nvPr/>
        </p:nvSpPr>
        <p:spPr>
          <a:xfrm>
            <a:off x="658758" y="924895"/>
            <a:ext cx="3077497" cy="1821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Static picture of the spine</a:t>
            </a:r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6210CA7-8B26-4E91-B6EF-2F89F0B77DB5}"/>
              </a:ext>
            </a:extLst>
          </p:cNvPr>
          <p:cNvSpPr/>
          <p:nvPr/>
        </p:nvSpPr>
        <p:spPr>
          <a:xfrm>
            <a:off x="913645" y="2986490"/>
            <a:ext cx="1083890" cy="10843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EC233DF-3B61-485C-A749-F73044AF17DC}"/>
              </a:ext>
            </a:extLst>
          </p:cNvPr>
          <p:cNvSpPr txBox="1"/>
          <p:nvPr/>
        </p:nvSpPr>
        <p:spPr>
          <a:xfrm>
            <a:off x="947194" y="4183677"/>
            <a:ext cx="1021943" cy="215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Consultation List</a:t>
            </a:r>
            <a:endParaRPr lang="zh-CN" altLang="en-US" sz="8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132A22D-2CEE-4309-B656-551A290421B3}"/>
              </a:ext>
            </a:extLst>
          </p:cNvPr>
          <p:cNvSpPr txBox="1"/>
          <p:nvPr/>
        </p:nvSpPr>
        <p:spPr>
          <a:xfrm>
            <a:off x="2299673" y="4194157"/>
            <a:ext cx="10501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Consultation record</a:t>
            </a:r>
            <a:endParaRPr lang="zh-CN" altLang="en-US" sz="8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E737456-17C0-4E53-8F60-D74600A91ADA}"/>
              </a:ext>
            </a:extLst>
          </p:cNvPr>
          <p:cNvSpPr/>
          <p:nvPr/>
        </p:nvSpPr>
        <p:spPr>
          <a:xfrm>
            <a:off x="3922046" y="920221"/>
            <a:ext cx="3077497" cy="1821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DF6B897-539A-4636-A047-F7D387B837BB}"/>
              </a:ext>
            </a:extLst>
          </p:cNvPr>
          <p:cNvSpPr/>
          <p:nvPr/>
        </p:nvSpPr>
        <p:spPr>
          <a:xfrm>
            <a:off x="5072207" y="1209418"/>
            <a:ext cx="777173" cy="7376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AC30701-E9DF-4BE0-B91D-C4D5594D84DE}"/>
              </a:ext>
            </a:extLst>
          </p:cNvPr>
          <p:cNvSpPr txBox="1"/>
          <p:nvPr/>
        </p:nvSpPr>
        <p:spPr>
          <a:xfrm>
            <a:off x="4949821" y="1362296"/>
            <a:ext cx="102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Default</a:t>
            </a:r>
          </a:p>
          <a:p>
            <a:pPr algn="ctr"/>
            <a:r>
              <a:rPr lang="en-US" altLang="zh-CN" sz="800" dirty="0"/>
              <a:t>Head </a:t>
            </a:r>
          </a:p>
          <a:p>
            <a:pPr algn="ctr"/>
            <a:r>
              <a:rPr lang="en-US" altLang="zh-CN" sz="800" dirty="0"/>
              <a:t>Portrait</a:t>
            </a:r>
            <a:endParaRPr lang="zh-CN" altLang="en-US" sz="8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B059464-3F0C-4081-8B15-718D95A6C457}"/>
              </a:ext>
            </a:extLst>
          </p:cNvPr>
          <p:cNvSpPr txBox="1"/>
          <p:nvPr/>
        </p:nvSpPr>
        <p:spPr>
          <a:xfrm>
            <a:off x="4578757" y="1991937"/>
            <a:ext cx="1764069" cy="215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</a:rPr>
              <a:t>Not Login 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E6880A95-00E2-4A7C-B8ED-A5F7B14BCB0A}"/>
              </a:ext>
            </a:extLst>
          </p:cNvPr>
          <p:cNvSpPr/>
          <p:nvPr/>
        </p:nvSpPr>
        <p:spPr>
          <a:xfrm>
            <a:off x="7215272" y="280462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B6D4ED3-ABEB-42A3-8097-A29A7AE3E81A}"/>
              </a:ext>
            </a:extLst>
          </p:cNvPr>
          <p:cNvSpPr/>
          <p:nvPr/>
        </p:nvSpPr>
        <p:spPr>
          <a:xfrm>
            <a:off x="7215271" y="280462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492A535-CBB6-4901-879F-6E15BA98EA62}"/>
              </a:ext>
            </a:extLst>
          </p:cNvPr>
          <p:cNvSpPr/>
          <p:nvPr/>
        </p:nvSpPr>
        <p:spPr>
          <a:xfrm>
            <a:off x="7215271" y="5928887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559EAEC-2A29-4EA1-B3BE-C35062B87B62}"/>
              </a:ext>
            </a:extLst>
          </p:cNvPr>
          <p:cNvSpPr txBox="1"/>
          <p:nvPr/>
        </p:nvSpPr>
        <p:spPr>
          <a:xfrm>
            <a:off x="7979608" y="352677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EA927B4-F364-4E14-8BC3-10CAE8F36192}"/>
              </a:ext>
            </a:extLst>
          </p:cNvPr>
          <p:cNvSpPr txBox="1"/>
          <p:nvPr/>
        </p:nvSpPr>
        <p:spPr>
          <a:xfrm>
            <a:off x="7433567" y="5997298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Home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932243A-D6A3-4F27-836C-B41C1BE73398}"/>
              </a:ext>
            </a:extLst>
          </p:cNvPr>
          <p:cNvSpPr txBox="1"/>
          <p:nvPr/>
        </p:nvSpPr>
        <p:spPr>
          <a:xfrm>
            <a:off x="9413785" y="5997298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Me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4E3F056-2987-476F-A6F6-A4870A6BA101}"/>
              </a:ext>
            </a:extLst>
          </p:cNvPr>
          <p:cNvSpPr/>
          <p:nvPr/>
        </p:nvSpPr>
        <p:spPr>
          <a:xfrm>
            <a:off x="7215270" y="920221"/>
            <a:ext cx="3077497" cy="1821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57F9E62-5380-40D0-90C7-829404C9ABBA}"/>
              </a:ext>
            </a:extLst>
          </p:cNvPr>
          <p:cNvSpPr/>
          <p:nvPr/>
        </p:nvSpPr>
        <p:spPr>
          <a:xfrm>
            <a:off x="8365431" y="1209418"/>
            <a:ext cx="777173" cy="7376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89EDFF6-9443-408B-9F6C-DEF8DD3B648F}"/>
              </a:ext>
            </a:extLst>
          </p:cNvPr>
          <p:cNvSpPr txBox="1"/>
          <p:nvPr/>
        </p:nvSpPr>
        <p:spPr>
          <a:xfrm>
            <a:off x="8243045" y="1362296"/>
            <a:ext cx="102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Default</a:t>
            </a:r>
          </a:p>
          <a:p>
            <a:pPr algn="ctr"/>
            <a:r>
              <a:rPr lang="en-US" altLang="zh-CN" sz="800" dirty="0"/>
              <a:t>Head </a:t>
            </a:r>
          </a:p>
          <a:p>
            <a:pPr algn="ctr"/>
            <a:r>
              <a:rPr lang="en-US" altLang="zh-CN" sz="800" dirty="0"/>
              <a:t>Portrait</a:t>
            </a:r>
            <a:endParaRPr lang="zh-CN" altLang="en-US" sz="8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59B1B27-8326-47D1-B438-4CEFEA30152B}"/>
              </a:ext>
            </a:extLst>
          </p:cNvPr>
          <p:cNvSpPr txBox="1"/>
          <p:nvPr/>
        </p:nvSpPr>
        <p:spPr>
          <a:xfrm>
            <a:off x="7871981" y="1991937"/>
            <a:ext cx="1764069" cy="215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</a:rPr>
              <a:t>Username 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224779B-BB5F-4451-97B8-C55BC847F327}"/>
              </a:ext>
            </a:extLst>
          </p:cNvPr>
          <p:cNvSpPr/>
          <p:nvPr/>
        </p:nvSpPr>
        <p:spPr>
          <a:xfrm>
            <a:off x="4223991" y="3168650"/>
            <a:ext cx="2475192" cy="42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Login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D77E636-D6F4-4EC3-BC1E-2BF7EDB6E02D}"/>
              </a:ext>
            </a:extLst>
          </p:cNvPr>
          <p:cNvSpPr txBox="1"/>
          <p:nvPr/>
        </p:nvSpPr>
        <p:spPr>
          <a:xfrm>
            <a:off x="4407625" y="6500438"/>
            <a:ext cx="2106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Jump to the login page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C491315-7D9E-49D6-B809-8808AEFFE960}"/>
              </a:ext>
            </a:extLst>
          </p:cNvPr>
          <p:cNvCxnSpPr/>
          <p:nvPr/>
        </p:nvCxnSpPr>
        <p:spPr>
          <a:xfrm flipH="1" flipV="1">
            <a:off x="4949821" y="3429000"/>
            <a:ext cx="282603" cy="3118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0A30AE93-A7DA-45BD-848D-B23FAF2D798C}"/>
              </a:ext>
            </a:extLst>
          </p:cNvPr>
          <p:cNvSpPr/>
          <p:nvPr/>
        </p:nvSpPr>
        <p:spPr>
          <a:xfrm>
            <a:off x="7218670" y="3007492"/>
            <a:ext cx="3074097" cy="27195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18A157E-EF85-4BCC-BB18-043F98DABC2E}"/>
              </a:ext>
            </a:extLst>
          </p:cNvPr>
          <p:cNvSpPr txBox="1"/>
          <p:nvPr/>
        </p:nvSpPr>
        <p:spPr>
          <a:xfrm>
            <a:off x="10236613" y="111408"/>
            <a:ext cx="2106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Doctor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B2A27C8D-2954-408A-94C9-BD754CAFA61F}"/>
              </a:ext>
            </a:extLst>
          </p:cNvPr>
          <p:cNvSpPr/>
          <p:nvPr/>
        </p:nvSpPr>
        <p:spPr>
          <a:xfrm>
            <a:off x="7516419" y="3161722"/>
            <a:ext cx="2475192" cy="42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Settings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40AB6F9B-D579-431D-A97F-4562877DE5F3}"/>
              </a:ext>
            </a:extLst>
          </p:cNvPr>
          <p:cNvSpPr/>
          <p:nvPr/>
        </p:nvSpPr>
        <p:spPr>
          <a:xfrm>
            <a:off x="7516419" y="3788315"/>
            <a:ext cx="2475192" cy="42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Personal Information</a:t>
            </a:r>
            <a:endParaRPr lang="zh-CN" altLang="en-US" dirty="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A8523E81-20C5-4DFE-9B67-7946F2E3AEB6}"/>
              </a:ext>
            </a:extLst>
          </p:cNvPr>
          <p:cNvSpPr/>
          <p:nvPr/>
        </p:nvSpPr>
        <p:spPr>
          <a:xfrm>
            <a:off x="2318923" y="2999902"/>
            <a:ext cx="1083890" cy="10843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id="{7064E986-FB11-4836-8AC3-ECD370607E0C}"/>
              </a:ext>
            </a:extLst>
          </p:cNvPr>
          <p:cNvSpPr/>
          <p:nvPr/>
        </p:nvSpPr>
        <p:spPr>
          <a:xfrm>
            <a:off x="3342383" y="381412"/>
            <a:ext cx="386442" cy="349031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Multiplication Sign 58">
            <a:extLst>
              <a:ext uri="{FF2B5EF4-FFF2-40B4-BE49-F238E27FC236}">
                <a16:creationId xmlns:a16="http://schemas.microsoft.com/office/drawing/2014/main" id="{66D415F6-76B0-4B5A-BD89-FEE83BD8E257}"/>
              </a:ext>
            </a:extLst>
          </p:cNvPr>
          <p:cNvSpPr/>
          <p:nvPr/>
        </p:nvSpPr>
        <p:spPr>
          <a:xfrm>
            <a:off x="6590880" y="363130"/>
            <a:ext cx="386442" cy="349031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Multiplication Sign 59">
            <a:extLst>
              <a:ext uri="{FF2B5EF4-FFF2-40B4-BE49-F238E27FC236}">
                <a16:creationId xmlns:a16="http://schemas.microsoft.com/office/drawing/2014/main" id="{E11A49F2-473B-4EA7-AD0A-BCC2710488F1}"/>
              </a:ext>
            </a:extLst>
          </p:cNvPr>
          <p:cNvSpPr/>
          <p:nvPr/>
        </p:nvSpPr>
        <p:spPr>
          <a:xfrm>
            <a:off x="9878248" y="377651"/>
            <a:ext cx="386442" cy="349031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59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B19DC06-6719-4DE5-997C-CE53A56ECD6C}"/>
              </a:ext>
            </a:extLst>
          </p:cNvPr>
          <p:cNvSpPr/>
          <p:nvPr/>
        </p:nvSpPr>
        <p:spPr>
          <a:xfrm>
            <a:off x="1984088" y="307561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9FCD3FD-DFB3-4C86-996C-BE7DCB4ACC2D}"/>
              </a:ext>
            </a:extLst>
          </p:cNvPr>
          <p:cNvSpPr/>
          <p:nvPr/>
        </p:nvSpPr>
        <p:spPr>
          <a:xfrm>
            <a:off x="1984087" y="307561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983A0EC-C13E-47EE-9666-0C0B94C73435}"/>
              </a:ext>
            </a:extLst>
          </p:cNvPr>
          <p:cNvSpPr txBox="1"/>
          <p:nvPr/>
        </p:nvSpPr>
        <p:spPr>
          <a:xfrm>
            <a:off x="2748424" y="379776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37A9776-073A-4601-BC15-D888E3A13770}"/>
              </a:ext>
            </a:extLst>
          </p:cNvPr>
          <p:cNvSpPr txBox="1"/>
          <p:nvPr/>
        </p:nvSpPr>
        <p:spPr>
          <a:xfrm>
            <a:off x="2421761" y="1757728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A074D41-9EE4-4525-9688-9D17A4E3EB2E}"/>
              </a:ext>
            </a:extLst>
          </p:cNvPr>
          <p:cNvSpPr txBox="1"/>
          <p:nvPr/>
        </p:nvSpPr>
        <p:spPr>
          <a:xfrm>
            <a:off x="1984087" y="860675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1F77646-D26C-4F36-93AA-7EFB84A59D8C}"/>
              </a:ext>
            </a:extLst>
          </p:cNvPr>
          <p:cNvSpPr/>
          <p:nvPr/>
        </p:nvSpPr>
        <p:spPr>
          <a:xfrm>
            <a:off x="1984087" y="1221213"/>
            <a:ext cx="3077497" cy="4990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A4103C3-2324-43F8-B255-A9E17CAA0DF6}"/>
              </a:ext>
            </a:extLst>
          </p:cNvPr>
          <p:cNvSpPr/>
          <p:nvPr/>
        </p:nvSpPr>
        <p:spPr>
          <a:xfrm>
            <a:off x="2090975" y="1337333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7F58D8D-6A45-4818-9C80-66D0AF5CA551}"/>
              </a:ext>
            </a:extLst>
          </p:cNvPr>
          <p:cNvSpPr txBox="1"/>
          <p:nvPr/>
        </p:nvSpPr>
        <p:spPr>
          <a:xfrm>
            <a:off x="2156563" y="1373403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Patient’s name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2F96E79-5798-4636-82A8-C67873263AB1}"/>
              </a:ext>
            </a:extLst>
          </p:cNvPr>
          <p:cNvSpPr txBox="1"/>
          <p:nvPr/>
        </p:nvSpPr>
        <p:spPr>
          <a:xfrm>
            <a:off x="2171976" y="1638318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Message Record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D34A45A-C187-4331-96DC-A420B02473F8}"/>
              </a:ext>
            </a:extLst>
          </p:cNvPr>
          <p:cNvSpPr txBox="1"/>
          <p:nvPr/>
        </p:nvSpPr>
        <p:spPr>
          <a:xfrm>
            <a:off x="2421761" y="2696393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072F219-6ECE-403D-8019-25B332D1822C}"/>
              </a:ext>
            </a:extLst>
          </p:cNvPr>
          <p:cNvSpPr/>
          <p:nvPr/>
        </p:nvSpPr>
        <p:spPr>
          <a:xfrm>
            <a:off x="2090975" y="2246150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565617A-8C1F-44D7-933B-C04F0C267418}"/>
              </a:ext>
            </a:extLst>
          </p:cNvPr>
          <p:cNvSpPr txBox="1"/>
          <p:nvPr/>
        </p:nvSpPr>
        <p:spPr>
          <a:xfrm>
            <a:off x="2156563" y="2312068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Patient’s name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D3C52CE-71A5-4057-85AB-F5DF26C87A8D}"/>
              </a:ext>
            </a:extLst>
          </p:cNvPr>
          <p:cNvSpPr txBox="1"/>
          <p:nvPr/>
        </p:nvSpPr>
        <p:spPr>
          <a:xfrm>
            <a:off x="2171976" y="2576983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Message Record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51BF58FF-1640-4284-BC06-F776D60DD040}"/>
              </a:ext>
            </a:extLst>
          </p:cNvPr>
          <p:cNvSpPr txBox="1"/>
          <p:nvPr/>
        </p:nvSpPr>
        <p:spPr>
          <a:xfrm>
            <a:off x="4042897" y="1829103"/>
            <a:ext cx="1600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2021-5-8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EFBD9E44-0415-4A10-A6C7-16EE78B232F0}"/>
              </a:ext>
            </a:extLst>
          </p:cNvPr>
          <p:cNvSpPr txBox="1"/>
          <p:nvPr/>
        </p:nvSpPr>
        <p:spPr>
          <a:xfrm>
            <a:off x="4070267" y="2684993"/>
            <a:ext cx="1572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2021-5-5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1102BF2-B264-4463-9A59-A7582D790DA9}"/>
              </a:ext>
            </a:extLst>
          </p:cNvPr>
          <p:cNvSpPr txBox="1"/>
          <p:nvPr/>
        </p:nvSpPr>
        <p:spPr>
          <a:xfrm>
            <a:off x="-1037445" y="262"/>
            <a:ext cx="3806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Consultation</a:t>
            </a:r>
          </a:p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List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DF16C76-D6F0-4C1E-8384-3A1B9398ACBA}"/>
              </a:ext>
            </a:extLst>
          </p:cNvPr>
          <p:cNvSpPr/>
          <p:nvPr/>
        </p:nvSpPr>
        <p:spPr>
          <a:xfrm>
            <a:off x="4600870" y="1475845"/>
            <a:ext cx="155931" cy="1551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77BA8F0-D228-48F2-8A74-4DFDC1059BF0}"/>
              </a:ext>
            </a:extLst>
          </p:cNvPr>
          <p:cNvSpPr/>
          <p:nvPr/>
        </p:nvSpPr>
        <p:spPr>
          <a:xfrm>
            <a:off x="4598472" y="2397728"/>
            <a:ext cx="155931" cy="1551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0091790-9C44-4A17-A108-84D2BA405BBC}"/>
              </a:ext>
            </a:extLst>
          </p:cNvPr>
          <p:cNvSpPr txBox="1"/>
          <p:nvPr/>
        </p:nvSpPr>
        <p:spPr>
          <a:xfrm>
            <a:off x="2421761" y="4464105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DAB7AC0-3ECF-4AE4-B95F-E87191F4DF3A}"/>
              </a:ext>
            </a:extLst>
          </p:cNvPr>
          <p:cNvSpPr/>
          <p:nvPr/>
        </p:nvSpPr>
        <p:spPr>
          <a:xfrm>
            <a:off x="2090975" y="4013862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F186572-B486-463F-8BA3-9E15173A77A8}"/>
              </a:ext>
            </a:extLst>
          </p:cNvPr>
          <p:cNvSpPr txBox="1"/>
          <p:nvPr/>
        </p:nvSpPr>
        <p:spPr>
          <a:xfrm>
            <a:off x="2156563" y="4079780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Patient’s name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9712071-7FDA-41B2-A55D-58028E8C56AF}"/>
              </a:ext>
            </a:extLst>
          </p:cNvPr>
          <p:cNvSpPr txBox="1"/>
          <p:nvPr/>
        </p:nvSpPr>
        <p:spPr>
          <a:xfrm>
            <a:off x="2171976" y="4344695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Message Record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C2FFF9-9A6B-42B8-8F82-9CD7FC4CFC31}"/>
              </a:ext>
            </a:extLst>
          </p:cNvPr>
          <p:cNvSpPr txBox="1"/>
          <p:nvPr/>
        </p:nvSpPr>
        <p:spPr>
          <a:xfrm>
            <a:off x="4070267" y="4452705"/>
            <a:ext cx="1572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2021-5-4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AEDE4A21-4FAD-4F6F-ABBA-1E2C81263076}"/>
              </a:ext>
            </a:extLst>
          </p:cNvPr>
          <p:cNvSpPr/>
          <p:nvPr/>
        </p:nvSpPr>
        <p:spPr>
          <a:xfrm>
            <a:off x="4598472" y="4165440"/>
            <a:ext cx="155931" cy="15515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B34BE11-08BD-4667-B77B-1EF5C6C404C6}"/>
              </a:ext>
            </a:extLst>
          </p:cNvPr>
          <p:cNvSpPr txBox="1"/>
          <p:nvPr/>
        </p:nvSpPr>
        <p:spPr>
          <a:xfrm>
            <a:off x="2421761" y="5421155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8CE93AC-303C-4160-8D71-5043B022DB1F}"/>
              </a:ext>
            </a:extLst>
          </p:cNvPr>
          <p:cNvSpPr/>
          <p:nvPr/>
        </p:nvSpPr>
        <p:spPr>
          <a:xfrm>
            <a:off x="2090975" y="4970912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5E70B7C-3913-4DA1-945E-3325F2465E0A}"/>
              </a:ext>
            </a:extLst>
          </p:cNvPr>
          <p:cNvSpPr txBox="1"/>
          <p:nvPr/>
        </p:nvSpPr>
        <p:spPr>
          <a:xfrm>
            <a:off x="2156563" y="5036830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Patient’s name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0E4DCE9-6120-4B5E-A41C-AAF74E322B23}"/>
              </a:ext>
            </a:extLst>
          </p:cNvPr>
          <p:cNvSpPr txBox="1"/>
          <p:nvPr/>
        </p:nvSpPr>
        <p:spPr>
          <a:xfrm>
            <a:off x="2171976" y="5301745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Message Record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BA202D2-A595-49A7-A762-AA0746AFFBFC}"/>
              </a:ext>
            </a:extLst>
          </p:cNvPr>
          <p:cNvSpPr txBox="1"/>
          <p:nvPr/>
        </p:nvSpPr>
        <p:spPr>
          <a:xfrm>
            <a:off x="4070267" y="5409755"/>
            <a:ext cx="1572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2021-5-3</a:t>
            </a: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2FD1317-8AC6-4D2D-AF73-8EFD3F7D35E4}"/>
              </a:ext>
            </a:extLst>
          </p:cNvPr>
          <p:cNvSpPr/>
          <p:nvPr/>
        </p:nvSpPr>
        <p:spPr>
          <a:xfrm>
            <a:off x="4598472" y="5122490"/>
            <a:ext cx="155931" cy="15515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986FF35-A728-4980-918E-7DEBD393D782}"/>
              </a:ext>
            </a:extLst>
          </p:cNvPr>
          <p:cNvSpPr txBox="1"/>
          <p:nvPr/>
        </p:nvSpPr>
        <p:spPr>
          <a:xfrm>
            <a:off x="2421761" y="3589842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6D84A53-12D9-4585-AEC0-DB69A1E44B55}"/>
              </a:ext>
            </a:extLst>
          </p:cNvPr>
          <p:cNvSpPr/>
          <p:nvPr/>
        </p:nvSpPr>
        <p:spPr>
          <a:xfrm>
            <a:off x="2090975" y="3139599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9153331-0721-47A8-9029-3C7A13F03AE3}"/>
              </a:ext>
            </a:extLst>
          </p:cNvPr>
          <p:cNvSpPr txBox="1"/>
          <p:nvPr/>
        </p:nvSpPr>
        <p:spPr>
          <a:xfrm>
            <a:off x="2156563" y="3205517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Patient’s name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D0172A2-3478-4D1D-8C74-45520FD1628F}"/>
              </a:ext>
            </a:extLst>
          </p:cNvPr>
          <p:cNvSpPr txBox="1"/>
          <p:nvPr/>
        </p:nvSpPr>
        <p:spPr>
          <a:xfrm>
            <a:off x="2171976" y="3470432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Message Record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E7EC1D-A120-43C6-B499-9F26E127A8E6}"/>
              </a:ext>
            </a:extLst>
          </p:cNvPr>
          <p:cNvSpPr txBox="1"/>
          <p:nvPr/>
        </p:nvSpPr>
        <p:spPr>
          <a:xfrm>
            <a:off x="4070267" y="3578442"/>
            <a:ext cx="1572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2021-5-5</a:t>
            </a: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5B535DB9-DBC5-49D8-BAD0-91AE74C29F8E}"/>
              </a:ext>
            </a:extLst>
          </p:cNvPr>
          <p:cNvSpPr/>
          <p:nvPr/>
        </p:nvSpPr>
        <p:spPr>
          <a:xfrm>
            <a:off x="4598472" y="3291177"/>
            <a:ext cx="155931" cy="1551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7AC17B52-93F0-4D77-B299-8D0BFB8A75F6}"/>
              </a:ext>
            </a:extLst>
          </p:cNvPr>
          <p:cNvSpPr/>
          <p:nvPr/>
        </p:nvSpPr>
        <p:spPr>
          <a:xfrm>
            <a:off x="5328093" y="319741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5BD71F5A-BEDF-4BF2-A899-3D6F1FFC21C2}"/>
              </a:ext>
            </a:extLst>
          </p:cNvPr>
          <p:cNvSpPr/>
          <p:nvPr/>
        </p:nvSpPr>
        <p:spPr>
          <a:xfrm>
            <a:off x="5328092" y="319741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DD4BA96F-24BD-426E-8336-12CD1DF3E0EB}"/>
              </a:ext>
            </a:extLst>
          </p:cNvPr>
          <p:cNvSpPr txBox="1"/>
          <p:nvPr/>
        </p:nvSpPr>
        <p:spPr>
          <a:xfrm>
            <a:off x="6092429" y="391956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7DF6B5F2-3BDB-4095-BBE4-7AB54C6AA40A}"/>
              </a:ext>
            </a:extLst>
          </p:cNvPr>
          <p:cNvSpPr txBox="1"/>
          <p:nvPr/>
        </p:nvSpPr>
        <p:spPr>
          <a:xfrm>
            <a:off x="7526606" y="6036577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98C84382-FD10-4446-8542-F7411F6A6EDF}"/>
              </a:ext>
            </a:extLst>
          </p:cNvPr>
          <p:cNvSpPr txBox="1"/>
          <p:nvPr/>
        </p:nvSpPr>
        <p:spPr>
          <a:xfrm>
            <a:off x="5365205" y="900659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02709B77-FB16-48AF-8E83-85CD83E2894D}"/>
              </a:ext>
            </a:extLst>
          </p:cNvPr>
          <p:cNvSpPr/>
          <p:nvPr/>
        </p:nvSpPr>
        <p:spPr>
          <a:xfrm>
            <a:off x="5328092" y="1242187"/>
            <a:ext cx="3077497" cy="4990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B1B99AE3-6059-49DC-94DD-093BA34B3161}"/>
              </a:ext>
            </a:extLst>
          </p:cNvPr>
          <p:cNvSpPr/>
          <p:nvPr/>
        </p:nvSpPr>
        <p:spPr>
          <a:xfrm>
            <a:off x="5441887" y="4096404"/>
            <a:ext cx="2877576" cy="678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45677469-98CA-4830-AB35-94B464BE982C}"/>
              </a:ext>
            </a:extLst>
          </p:cNvPr>
          <p:cNvSpPr txBox="1"/>
          <p:nvPr/>
        </p:nvSpPr>
        <p:spPr>
          <a:xfrm>
            <a:off x="5531585" y="4077759"/>
            <a:ext cx="276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---------------------------------</a:t>
            </a:r>
          </a:p>
          <a:p>
            <a:r>
              <a:rPr lang="en-US" altLang="zh-CN" sz="1200" dirty="0"/>
              <a:t>Please input your reply…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5B230E32-9BBE-4175-A65D-CA675C07DFBA}"/>
              </a:ext>
            </a:extLst>
          </p:cNvPr>
          <p:cNvSpPr/>
          <p:nvPr/>
        </p:nvSpPr>
        <p:spPr>
          <a:xfrm>
            <a:off x="5468959" y="3089354"/>
            <a:ext cx="2850504" cy="8581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8B1229A5-BCE0-435F-926C-D6B93426A486}"/>
              </a:ext>
            </a:extLst>
          </p:cNvPr>
          <p:cNvSpPr/>
          <p:nvPr/>
        </p:nvSpPr>
        <p:spPr>
          <a:xfrm>
            <a:off x="5785873" y="5524147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48FAAEC8-B263-4978-81C3-B77CCC225A77}"/>
              </a:ext>
            </a:extLst>
          </p:cNvPr>
          <p:cNvSpPr txBox="1"/>
          <p:nvPr/>
        </p:nvSpPr>
        <p:spPr>
          <a:xfrm>
            <a:off x="5780518" y="5587040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OK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27B666E5-89A2-402B-A2C3-32C40D861EB4}"/>
              </a:ext>
            </a:extLst>
          </p:cNvPr>
          <p:cNvSpPr txBox="1"/>
          <p:nvPr/>
        </p:nvSpPr>
        <p:spPr>
          <a:xfrm>
            <a:off x="5790494" y="1757036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00C72E8A-0A7E-49F6-B7BB-721E4F62298D}"/>
              </a:ext>
            </a:extLst>
          </p:cNvPr>
          <p:cNvSpPr/>
          <p:nvPr/>
        </p:nvSpPr>
        <p:spPr>
          <a:xfrm>
            <a:off x="5459708" y="1306793"/>
            <a:ext cx="2877576" cy="16421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CD7AC6DC-3570-4CAD-924D-B60EC7217EBD}"/>
              </a:ext>
            </a:extLst>
          </p:cNvPr>
          <p:cNvSpPr txBox="1"/>
          <p:nvPr/>
        </p:nvSpPr>
        <p:spPr>
          <a:xfrm>
            <a:off x="5525296" y="1372711"/>
            <a:ext cx="2811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Patient’s name</a:t>
            </a:r>
          </a:p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35 years old</a:t>
            </a:r>
          </a:p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Male</a:t>
            </a:r>
          </a:p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---------------------------------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0393AF2E-C07F-429D-B85A-AD738CB301CA}"/>
              </a:ext>
            </a:extLst>
          </p:cNvPr>
          <p:cNvSpPr txBox="1"/>
          <p:nvPr/>
        </p:nvSpPr>
        <p:spPr>
          <a:xfrm>
            <a:off x="5530203" y="1829713"/>
            <a:ext cx="2643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/>
          </a:p>
          <a:p>
            <a:r>
              <a:rPr lang="en-US" altLang="zh-CN" b="1" dirty="0"/>
              <a:t>problem</a:t>
            </a:r>
            <a:r>
              <a:rPr lang="en-US" altLang="zh-CN" dirty="0"/>
              <a:t> </a:t>
            </a:r>
            <a:r>
              <a:rPr lang="en-US" altLang="zh-CN" b="1" dirty="0"/>
              <a:t>description</a:t>
            </a:r>
          </a:p>
          <a:p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have stomachache…</a:t>
            </a:r>
          </a:p>
          <a:p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0844C06B-47BA-4FE9-B83F-F2C744703203}"/>
              </a:ext>
            </a:extLst>
          </p:cNvPr>
          <p:cNvSpPr/>
          <p:nvPr/>
        </p:nvSpPr>
        <p:spPr>
          <a:xfrm>
            <a:off x="5556249" y="4230488"/>
            <a:ext cx="2621779" cy="43680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61CD0D4A-7479-4C32-A92F-84F10F5803BA}"/>
              </a:ext>
            </a:extLst>
          </p:cNvPr>
          <p:cNvSpPr txBox="1"/>
          <p:nvPr/>
        </p:nvSpPr>
        <p:spPr>
          <a:xfrm>
            <a:off x="5550538" y="3211400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2021-5-4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6499EE5E-C475-4DA2-97FB-13D2332FB356}"/>
              </a:ext>
            </a:extLst>
          </p:cNvPr>
          <p:cNvSpPr txBox="1"/>
          <p:nvPr/>
        </p:nvSpPr>
        <p:spPr>
          <a:xfrm>
            <a:off x="5565951" y="3476315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Result(Cobb Angle)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9794D7E4-216D-40AD-A204-9CDA236F7273}"/>
              </a:ext>
            </a:extLst>
          </p:cNvPr>
          <p:cNvCxnSpPr>
            <a:cxnSpLocks/>
          </p:cNvCxnSpPr>
          <p:nvPr/>
        </p:nvCxnSpPr>
        <p:spPr>
          <a:xfrm flipV="1">
            <a:off x="4223481" y="1720696"/>
            <a:ext cx="1167922" cy="15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22C6F5B3-23A1-41A1-8C43-5893B2A0CC2A}"/>
              </a:ext>
            </a:extLst>
          </p:cNvPr>
          <p:cNvSpPr/>
          <p:nvPr/>
        </p:nvSpPr>
        <p:spPr>
          <a:xfrm>
            <a:off x="7297517" y="3171772"/>
            <a:ext cx="865392" cy="6704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FA1BDD30-DA64-4970-956D-0109434B5C7B}"/>
              </a:ext>
            </a:extLst>
          </p:cNvPr>
          <p:cNvSpPr txBox="1"/>
          <p:nvPr/>
        </p:nvSpPr>
        <p:spPr>
          <a:xfrm>
            <a:off x="7220189" y="3207677"/>
            <a:ext cx="9670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Click to view detail information</a:t>
            </a:r>
          </a:p>
          <a:p>
            <a:pPr algn="ctr"/>
            <a:endParaRPr lang="en-US" altLang="zh-CN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0D9B0564-E86C-433F-BEEE-D634CE1FE357}"/>
              </a:ext>
            </a:extLst>
          </p:cNvPr>
          <p:cNvSpPr/>
          <p:nvPr/>
        </p:nvSpPr>
        <p:spPr>
          <a:xfrm>
            <a:off x="8750612" y="320063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8FCEEC28-7C86-4163-B14A-AF1D8BBF6848}"/>
              </a:ext>
            </a:extLst>
          </p:cNvPr>
          <p:cNvSpPr/>
          <p:nvPr/>
        </p:nvSpPr>
        <p:spPr>
          <a:xfrm>
            <a:off x="8750611" y="320063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618C7A3F-6119-4480-BD3D-13C85608FE36}"/>
              </a:ext>
            </a:extLst>
          </p:cNvPr>
          <p:cNvSpPr txBox="1"/>
          <p:nvPr/>
        </p:nvSpPr>
        <p:spPr>
          <a:xfrm>
            <a:off x="9514948" y="392278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32C5942E-E43B-493D-BDDA-A9A7ED130489}"/>
              </a:ext>
            </a:extLst>
          </p:cNvPr>
          <p:cNvSpPr txBox="1"/>
          <p:nvPr/>
        </p:nvSpPr>
        <p:spPr>
          <a:xfrm>
            <a:off x="10949125" y="6036899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552EDAFD-E174-4EFC-AC8B-C3E63EC47912}"/>
              </a:ext>
            </a:extLst>
          </p:cNvPr>
          <p:cNvSpPr txBox="1"/>
          <p:nvPr/>
        </p:nvSpPr>
        <p:spPr>
          <a:xfrm>
            <a:off x="8787724" y="900981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34DB4616-6863-4FC4-AB20-50860F42513B}"/>
              </a:ext>
            </a:extLst>
          </p:cNvPr>
          <p:cNvSpPr/>
          <p:nvPr/>
        </p:nvSpPr>
        <p:spPr>
          <a:xfrm>
            <a:off x="8750611" y="1242510"/>
            <a:ext cx="3077497" cy="42011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BF7ABE81-4708-4D9C-9335-A83FDEB54ABF}"/>
              </a:ext>
            </a:extLst>
          </p:cNvPr>
          <p:cNvCxnSpPr>
            <a:cxnSpLocks/>
          </p:cNvCxnSpPr>
          <p:nvPr/>
        </p:nvCxnSpPr>
        <p:spPr>
          <a:xfrm>
            <a:off x="7927785" y="3531308"/>
            <a:ext cx="812489" cy="35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0E844CAF-40E6-423E-BA41-EBE8224065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" b="5501"/>
          <a:stretch/>
        </p:blipFill>
        <p:spPr>
          <a:xfrm>
            <a:off x="9275997" y="1477498"/>
            <a:ext cx="1863829" cy="3966157"/>
          </a:xfrm>
          <a:prstGeom prst="rect">
            <a:avLst/>
          </a:prstGeom>
        </p:spPr>
      </p:pic>
      <p:sp>
        <p:nvSpPr>
          <p:cNvPr id="15" name="椭圆 14">
            <a:extLst>
              <a:ext uri="{FF2B5EF4-FFF2-40B4-BE49-F238E27FC236}">
                <a16:creationId xmlns:a16="http://schemas.microsoft.com/office/drawing/2014/main" id="{5DB04469-6A29-437D-9E3E-AA475FC212C8}"/>
              </a:ext>
            </a:extLst>
          </p:cNvPr>
          <p:cNvSpPr/>
          <p:nvPr/>
        </p:nvSpPr>
        <p:spPr>
          <a:xfrm>
            <a:off x="9994936" y="2480864"/>
            <a:ext cx="81001" cy="7143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F5F4CCF2-B8D0-49EB-8492-CED872FFD5F3}"/>
              </a:ext>
            </a:extLst>
          </p:cNvPr>
          <p:cNvSpPr/>
          <p:nvPr/>
        </p:nvSpPr>
        <p:spPr>
          <a:xfrm>
            <a:off x="10207862" y="2541266"/>
            <a:ext cx="81001" cy="7143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B760D57A-D898-402B-8B1D-590E6DB22E6A}"/>
              </a:ext>
            </a:extLst>
          </p:cNvPr>
          <p:cNvSpPr/>
          <p:nvPr/>
        </p:nvSpPr>
        <p:spPr>
          <a:xfrm>
            <a:off x="9994935" y="3644388"/>
            <a:ext cx="81001" cy="7143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7D6E4549-0FD6-4F36-8574-4E0A3D6B747D}"/>
              </a:ext>
            </a:extLst>
          </p:cNvPr>
          <p:cNvSpPr/>
          <p:nvPr/>
        </p:nvSpPr>
        <p:spPr>
          <a:xfrm>
            <a:off x="10248362" y="3531308"/>
            <a:ext cx="81001" cy="7143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FABBD1F-CB6B-4C09-8831-F8F447DF6232}"/>
              </a:ext>
            </a:extLst>
          </p:cNvPr>
          <p:cNvCxnSpPr>
            <a:cxnSpLocks/>
          </p:cNvCxnSpPr>
          <p:nvPr/>
        </p:nvCxnSpPr>
        <p:spPr>
          <a:xfrm>
            <a:off x="10042255" y="2507373"/>
            <a:ext cx="1452910" cy="543772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EE545048-B1A3-4911-98A9-4FEE6F92BA11}"/>
              </a:ext>
            </a:extLst>
          </p:cNvPr>
          <p:cNvCxnSpPr>
            <a:cxnSpLocks/>
          </p:cNvCxnSpPr>
          <p:nvPr/>
        </p:nvCxnSpPr>
        <p:spPr>
          <a:xfrm flipV="1">
            <a:off x="9997612" y="3112516"/>
            <a:ext cx="1497553" cy="548194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弧形 21">
            <a:extLst>
              <a:ext uri="{FF2B5EF4-FFF2-40B4-BE49-F238E27FC236}">
                <a16:creationId xmlns:a16="http://schemas.microsoft.com/office/drawing/2014/main" id="{2C91A97D-8EA5-4713-8BD5-4C0C6B9B11D1}"/>
              </a:ext>
            </a:extLst>
          </p:cNvPr>
          <p:cNvSpPr/>
          <p:nvPr/>
        </p:nvSpPr>
        <p:spPr>
          <a:xfrm rot="12765352">
            <a:off x="11197927" y="2881877"/>
            <a:ext cx="332126" cy="341563"/>
          </a:xfrm>
          <a:prstGeom prst="arc">
            <a:avLst/>
          </a:prstGeom>
          <a:ln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E8AA8236-15C3-46E3-A4BC-9FFD7A285DAC}"/>
              </a:ext>
            </a:extLst>
          </p:cNvPr>
          <p:cNvSpPr txBox="1"/>
          <p:nvPr/>
        </p:nvSpPr>
        <p:spPr>
          <a:xfrm>
            <a:off x="10400893" y="2924813"/>
            <a:ext cx="967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30.28°</a:t>
            </a: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28551892-2997-4518-8A01-ED218FE874D8}"/>
              </a:ext>
            </a:extLst>
          </p:cNvPr>
          <p:cNvSpPr txBox="1"/>
          <p:nvPr/>
        </p:nvSpPr>
        <p:spPr>
          <a:xfrm>
            <a:off x="8376049" y="1808140"/>
            <a:ext cx="230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4">
                    <a:lumMod val="75000"/>
                  </a:schemeClr>
                </a:solidFill>
              </a:rPr>
              <a:t>Click here doctor can change the position of the dot</a:t>
            </a:r>
          </a:p>
        </p:txBody>
      </p: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DD318241-A06A-47E6-AF46-C881D0FA6CAD}"/>
              </a:ext>
            </a:extLst>
          </p:cNvPr>
          <p:cNvCxnSpPr>
            <a:cxnSpLocks/>
          </p:cNvCxnSpPr>
          <p:nvPr/>
        </p:nvCxnSpPr>
        <p:spPr>
          <a:xfrm>
            <a:off x="9382783" y="2270501"/>
            <a:ext cx="612152" cy="246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5593FAD5-DDF3-42C9-AF8F-32AADB3BD9EC}"/>
              </a:ext>
            </a:extLst>
          </p:cNvPr>
          <p:cNvCxnSpPr>
            <a:cxnSpLocks/>
          </p:cNvCxnSpPr>
          <p:nvPr/>
        </p:nvCxnSpPr>
        <p:spPr>
          <a:xfrm>
            <a:off x="9351362" y="2232854"/>
            <a:ext cx="643573" cy="1410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266986F4-144B-43D5-BD87-8B49316718F5}"/>
              </a:ext>
            </a:extLst>
          </p:cNvPr>
          <p:cNvCxnSpPr>
            <a:cxnSpLocks/>
            <a:endCxn id="159" idx="3"/>
          </p:cNvCxnSpPr>
          <p:nvPr/>
        </p:nvCxnSpPr>
        <p:spPr>
          <a:xfrm>
            <a:off x="9351363" y="2252672"/>
            <a:ext cx="908861" cy="1339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4046EC6A-745A-49B0-9128-90FA5740AA4B}"/>
              </a:ext>
            </a:extLst>
          </p:cNvPr>
          <p:cNvCxnSpPr>
            <a:cxnSpLocks/>
            <a:endCxn id="157" idx="1"/>
          </p:cNvCxnSpPr>
          <p:nvPr/>
        </p:nvCxnSpPr>
        <p:spPr>
          <a:xfrm>
            <a:off x="9356899" y="2243315"/>
            <a:ext cx="862825" cy="308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3B9E9D33-EE7D-4701-92BF-B88ACDFDE40E}"/>
              </a:ext>
            </a:extLst>
          </p:cNvPr>
          <p:cNvCxnSpPr>
            <a:cxnSpLocks/>
          </p:cNvCxnSpPr>
          <p:nvPr/>
        </p:nvCxnSpPr>
        <p:spPr>
          <a:xfrm flipH="1">
            <a:off x="11114190" y="2743012"/>
            <a:ext cx="329828" cy="234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4" name="矩形: 圆角 173">
            <a:extLst>
              <a:ext uri="{FF2B5EF4-FFF2-40B4-BE49-F238E27FC236}">
                <a16:creationId xmlns:a16="http://schemas.microsoft.com/office/drawing/2014/main" id="{3AD04CEF-746E-4752-B96D-480DA42351E7}"/>
              </a:ext>
            </a:extLst>
          </p:cNvPr>
          <p:cNvSpPr/>
          <p:nvPr/>
        </p:nvSpPr>
        <p:spPr>
          <a:xfrm>
            <a:off x="9281352" y="5549212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2ADB8EA6-AB17-44C6-9479-87317CACE20F}"/>
              </a:ext>
            </a:extLst>
          </p:cNvPr>
          <p:cNvSpPr txBox="1"/>
          <p:nvPr/>
        </p:nvSpPr>
        <p:spPr>
          <a:xfrm>
            <a:off x="9256553" y="5601831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Change the auto result</a:t>
            </a: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642F2FEC-C9E7-4313-BC8E-0F9AEFD59E0B}"/>
              </a:ext>
            </a:extLst>
          </p:cNvPr>
          <p:cNvSpPr txBox="1"/>
          <p:nvPr/>
        </p:nvSpPr>
        <p:spPr>
          <a:xfrm>
            <a:off x="11064509" y="2249080"/>
            <a:ext cx="2309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4">
                    <a:lumMod val="75000"/>
                  </a:schemeClr>
                </a:solidFill>
              </a:rPr>
              <a:t>And if doctor change the dot, the angle will change correspondingly,</a:t>
            </a: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A3137A09-6338-4263-9A99-7BDC90B61F87}"/>
              </a:ext>
            </a:extLst>
          </p:cNvPr>
          <p:cNvSpPr txBox="1"/>
          <p:nvPr/>
        </p:nvSpPr>
        <p:spPr>
          <a:xfrm>
            <a:off x="9068394" y="5770829"/>
            <a:ext cx="286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4">
                    <a:lumMod val="75000"/>
                  </a:schemeClr>
                </a:solidFill>
              </a:rPr>
              <a:t>After the change, this button will be the “Confirmation of the change”</a:t>
            </a:r>
          </a:p>
        </p:txBody>
      </p:sp>
      <p:sp>
        <p:nvSpPr>
          <p:cNvPr id="85" name="Multiplication Sign 84">
            <a:extLst>
              <a:ext uri="{FF2B5EF4-FFF2-40B4-BE49-F238E27FC236}">
                <a16:creationId xmlns:a16="http://schemas.microsoft.com/office/drawing/2014/main" id="{5B86C947-14F7-46AD-9756-6CAB9D7D75CA}"/>
              </a:ext>
            </a:extLst>
          </p:cNvPr>
          <p:cNvSpPr/>
          <p:nvPr/>
        </p:nvSpPr>
        <p:spPr>
          <a:xfrm>
            <a:off x="4642268" y="420246"/>
            <a:ext cx="386442" cy="349031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Multiplication Sign 85">
            <a:extLst>
              <a:ext uri="{FF2B5EF4-FFF2-40B4-BE49-F238E27FC236}">
                <a16:creationId xmlns:a16="http://schemas.microsoft.com/office/drawing/2014/main" id="{4640C686-DF9D-4656-AB36-E95FCE20F486}"/>
              </a:ext>
            </a:extLst>
          </p:cNvPr>
          <p:cNvSpPr/>
          <p:nvPr/>
        </p:nvSpPr>
        <p:spPr>
          <a:xfrm>
            <a:off x="7969688" y="420246"/>
            <a:ext cx="386442" cy="349031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Multiplication Sign 86">
            <a:extLst>
              <a:ext uri="{FF2B5EF4-FFF2-40B4-BE49-F238E27FC236}">
                <a16:creationId xmlns:a16="http://schemas.microsoft.com/office/drawing/2014/main" id="{8556A956-AC51-489A-ABBC-F786FC949869}"/>
              </a:ext>
            </a:extLst>
          </p:cNvPr>
          <p:cNvSpPr/>
          <p:nvPr/>
        </p:nvSpPr>
        <p:spPr>
          <a:xfrm>
            <a:off x="11402829" y="420246"/>
            <a:ext cx="386442" cy="349031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291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F575D8C7-678A-421B-81A1-C7A2BEA48955}"/>
              </a:ext>
            </a:extLst>
          </p:cNvPr>
          <p:cNvSpPr/>
          <p:nvPr/>
        </p:nvSpPr>
        <p:spPr>
          <a:xfrm>
            <a:off x="3018504" y="313180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B4286E55-FB63-4722-B9D4-C05B18CFFDE5}"/>
              </a:ext>
            </a:extLst>
          </p:cNvPr>
          <p:cNvSpPr/>
          <p:nvPr/>
        </p:nvSpPr>
        <p:spPr>
          <a:xfrm>
            <a:off x="3018503" y="313180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F0E1DF13-22B9-45B6-9852-7417FEDB55A6}"/>
              </a:ext>
            </a:extLst>
          </p:cNvPr>
          <p:cNvSpPr txBox="1"/>
          <p:nvPr/>
        </p:nvSpPr>
        <p:spPr>
          <a:xfrm>
            <a:off x="3782840" y="385395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8913547A-561C-4BC4-AFDE-923E8CC62786}"/>
              </a:ext>
            </a:extLst>
          </p:cNvPr>
          <p:cNvSpPr txBox="1"/>
          <p:nvPr/>
        </p:nvSpPr>
        <p:spPr>
          <a:xfrm>
            <a:off x="3018503" y="866294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ED93EDC-789A-446F-824F-864ADCC1EAB3}"/>
              </a:ext>
            </a:extLst>
          </p:cNvPr>
          <p:cNvSpPr/>
          <p:nvPr/>
        </p:nvSpPr>
        <p:spPr>
          <a:xfrm>
            <a:off x="3018503" y="1226832"/>
            <a:ext cx="3077497" cy="4990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728A462-2638-462B-865C-643E0A052CB1}"/>
              </a:ext>
            </a:extLst>
          </p:cNvPr>
          <p:cNvSpPr txBox="1"/>
          <p:nvPr/>
        </p:nvSpPr>
        <p:spPr>
          <a:xfrm>
            <a:off x="-175653" y="306173"/>
            <a:ext cx="3806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Consultation</a:t>
            </a:r>
          </a:p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Record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CA29682-04E5-42D2-890C-FCC10A1860F4}"/>
              </a:ext>
            </a:extLst>
          </p:cNvPr>
          <p:cNvSpPr txBox="1"/>
          <p:nvPr/>
        </p:nvSpPr>
        <p:spPr>
          <a:xfrm>
            <a:off x="3424518" y="1829265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C4D174E-8C25-4A06-A9F5-1D2CC075BCDB}"/>
              </a:ext>
            </a:extLst>
          </p:cNvPr>
          <p:cNvSpPr/>
          <p:nvPr/>
        </p:nvSpPr>
        <p:spPr>
          <a:xfrm>
            <a:off x="3093732" y="1379022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34CD121-D8E8-41E6-A105-2E09126348AF}"/>
              </a:ext>
            </a:extLst>
          </p:cNvPr>
          <p:cNvSpPr txBox="1"/>
          <p:nvPr/>
        </p:nvSpPr>
        <p:spPr>
          <a:xfrm>
            <a:off x="3159320" y="1444940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Patient’s name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95AB11C-4F6E-417E-A3A7-516638458F12}"/>
              </a:ext>
            </a:extLst>
          </p:cNvPr>
          <p:cNvSpPr txBox="1"/>
          <p:nvPr/>
        </p:nvSpPr>
        <p:spPr>
          <a:xfrm>
            <a:off x="3174733" y="1709855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Message Record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53F4A43-FE12-4B99-9E73-948133A9EC5E}"/>
              </a:ext>
            </a:extLst>
          </p:cNvPr>
          <p:cNvSpPr txBox="1"/>
          <p:nvPr/>
        </p:nvSpPr>
        <p:spPr>
          <a:xfrm>
            <a:off x="5060575" y="1821834"/>
            <a:ext cx="1572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2021-5-4</a:t>
            </a: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A0BC0EE7-0DD7-4011-809B-6DF4986129FD}"/>
              </a:ext>
            </a:extLst>
          </p:cNvPr>
          <p:cNvSpPr/>
          <p:nvPr/>
        </p:nvSpPr>
        <p:spPr>
          <a:xfrm>
            <a:off x="5601229" y="1530600"/>
            <a:ext cx="155931" cy="15515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D07ACBE-B66D-4E95-B3D6-948821A27B27}"/>
              </a:ext>
            </a:extLst>
          </p:cNvPr>
          <p:cNvSpPr txBox="1"/>
          <p:nvPr/>
        </p:nvSpPr>
        <p:spPr>
          <a:xfrm>
            <a:off x="3424518" y="2786315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99CE6B0-B4B5-4552-9B93-0CD4B03543E6}"/>
              </a:ext>
            </a:extLst>
          </p:cNvPr>
          <p:cNvSpPr/>
          <p:nvPr/>
        </p:nvSpPr>
        <p:spPr>
          <a:xfrm>
            <a:off x="3093732" y="2336072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CF972E4-EE3F-4768-86FF-48A4C1EECE78}"/>
              </a:ext>
            </a:extLst>
          </p:cNvPr>
          <p:cNvSpPr txBox="1"/>
          <p:nvPr/>
        </p:nvSpPr>
        <p:spPr>
          <a:xfrm>
            <a:off x="3159320" y="2401990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Patient’s name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F91B012-3B89-473E-B5DE-B36B77A7A842}"/>
              </a:ext>
            </a:extLst>
          </p:cNvPr>
          <p:cNvSpPr txBox="1"/>
          <p:nvPr/>
        </p:nvSpPr>
        <p:spPr>
          <a:xfrm>
            <a:off x="3174733" y="2666905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Message Record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FA04A1E-9FC3-47DC-BCB0-4D214EC8ABC4}"/>
              </a:ext>
            </a:extLst>
          </p:cNvPr>
          <p:cNvSpPr txBox="1"/>
          <p:nvPr/>
        </p:nvSpPr>
        <p:spPr>
          <a:xfrm>
            <a:off x="5060575" y="2778884"/>
            <a:ext cx="1572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2021-5-3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58BB3E6B-18E1-4277-834A-85574A5D88E6}"/>
              </a:ext>
            </a:extLst>
          </p:cNvPr>
          <p:cNvSpPr/>
          <p:nvPr/>
        </p:nvSpPr>
        <p:spPr>
          <a:xfrm>
            <a:off x="5601229" y="2487650"/>
            <a:ext cx="155931" cy="15515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61E161C4-E605-4F4C-9D77-B611EB23879A}"/>
              </a:ext>
            </a:extLst>
          </p:cNvPr>
          <p:cNvSpPr/>
          <p:nvPr/>
        </p:nvSpPr>
        <p:spPr>
          <a:xfrm>
            <a:off x="5685482" y="435909"/>
            <a:ext cx="386442" cy="349031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339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B19DC06-6719-4DE5-997C-CE53A56ECD6C}"/>
              </a:ext>
            </a:extLst>
          </p:cNvPr>
          <p:cNvSpPr/>
          <p:nvPr/>
        </p:nvSpPr>
        <p:spPr>
          <a:xfrm>
            <a:off x="4500593" y="285135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9FCD3FD-DFB3-4C86-996C-BE7DCB4ACC2D}"/>
              </a:ext>
            </a:extLst>
          </p:cNvPr>
          <p:cNvSpPr/>
          <p:nvPr/>
        </p:nvSpPr>
        <p:spPr>
          <a:xfrm>
            <a:off x="4500592" y="285135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983A0EC-C13E-47EE-9666-0C0B94C73435}"/>
              </a:ext>
            </a:extLst>
          </p:cNvPr>
          <p:cNvSpPr txBox="1"/>
          <p:nvPr/>
        </p:nvSpPr>
        <p:spPr>
          <a:xfrm>
            <a:off x="5264929" y="35735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70D15B1-DC66-4761-B102-8E773C081986}"/>
              </a:ext>
            </a:extLst>
          </p:cNvPr>
          <p:cNvSpPr txBox="1"/>
          <p:nvPr/>
        </p:nvSpPr>
        <p:spPr>
          <a:xfrm>
            <a:off x="6755698" y="5289881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CE86CB8-91AC-4CA1-A245-678033A6A266}"/>
              </a:ext>
            </a:extLst>
          </p:cNvPr>
          <p:cNvSpPr/>
          <p:nvPr/>
        </p:nvSpPr>
        <p:spPr>
          <a:xfrm>
            <a:off x="8307074" y="285135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CAF06C9-6864-4BC2-A35E-8893E0015106}"/>
              </a:ext>
            </a:extLst>
          </p:cNvPr>
          <p:cNvSpPr/>
          <p:nvPr/>
        </p:nvSpPr>
        <p:spPr>
          <a:xfrm>
            <a:off x="8307073" y="285135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7FBAFE3-8CFA-4EA2-8245-929D218E6575}"/>
              </a:ext>
            </a:extLst>
          </p:cNvPr>
          <p:cNvSpPr txBox="1"/>
          <p:nvPr/>
        </p:nvSpPr>
        <p:spPr>
          <a:xfrm>
            <a:off x="9071410" y="35735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28005B1-1328-4BC6-AF1B-9C31CAA7C28F}"/>
              </a:ext>
            </a:extLst>
          </p:cNvPr>
          <p:cNvSpPr txBox="1"/>
          <p:nvPr/>
        </p:nvSpPr>
        <p:spPr>
          <a:xfrm>
            <a:off x="10505587" y="6001971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88BC534-A793-402D-809D-EACDB0EACCA1}"/>
              </a:ext>
            </a:extLst>
          </p:cNvPr>
          <p:cNvSpPr txBox="1"/>
          <p:nvPr/>
        </p:nvSpPr>
        <p:spPr>
          <a:xfrm>
            <a:off x="0" y="130363"/>
            <a:ext cx="3806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Consultation</a:t>
            </a:r>
          </a:p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List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37A9776-073A-4601-BC15-D888E3A13770}"/>
              </a:ext>
            </a:extLst>
          </p:cNvPr>
          <p:cNvSpPr txBox="1"/>
          <p:nvPr/>
        </p:nvSpPr>
        <p:spPr>
          <a:xfrm>
            <a:off x="4938266" y="1735302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BDFC41C8-063A-4D54-886A-BD532BEEC1CB}"/>
              </a:ext>
            </a:extLst>
          </p:cNvPr>
          <p:cNvSpPr/>
          <p:nvPr/>
        </p:nvSpPr>
        <p:spPr>
          <a:xfrm>
            <a:off x="4943621" y="2215774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245E8B4-D9D6-4125-9AB7-D9D04ACBFBAE}"/>
              </a:ext>
            </a:extLst>
          </p:cNvPr>
          <p:cNvSpPr txBox="1"/>
          <p:nvPr/>
        </p:nvSpPr>
        <p:spPr>
          <a:xfrm>
            <a:off x="4938266" y="2278667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E-mail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40A0989F-4ADF-42E0-8CD8-7C3910C3CC66}"/>
              </a:ext>
            </a:extLst>
          </p:cNvPr>
          <p:cNvSpPr/>
          <p:nvPr/>
        </p:nvSpPr>
        <p:spPr>
          <a:xfrm>
            <a:off x="4938266" y="2729001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25AD19E-22B7-4C7A-9B37-DC0867F0BA94}"/>
              </a:ext>
            </a:extLst>
          </p:cNvPr>
          <p:cNvSpPr txBox="1"/>
          <p:nvPr/>
        </p:nvSpPr>
        <p:spPr>
          <a:xfrm>
            <a:off x="4932911" y="2791894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Register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7F593504-C20A-4F3A-A545-523AE1A730F3}"/>
              </a:ext>
            </a:extLst>
          </p:cNvPr>
          <p:cNvSpPr/>
          <p:nvPr/>
        </p:nvSpPr>
        <p:spPr>
          <a:xfrm>
            <a:off x="4932911" y="3299329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13C725F-787B-4B65-A910-9AAADF4D3C06}"/>
              </a:ext>
            </a:extLst>
          </p:cNvPr>
          <p:cNvSpPr txBox="1"/>
          <p:nvPr/>
        </p:nvSpPr>
        <p:spPr>
          <a:xfrm>
            <a:off x="4927556" y="3362222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The Type of Identity Documents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603D7360-5DC3-492D-96DF-E8ABEAB0524C}"/>
              </a:ext>
            </a:extLst>
          </p:cNvPr>
          <p:cNvSpPr/>
          <p:nvPr/>
        </p:nvSpPr>
        <p:spPr>
          <a:xfrm>
            <a:off x="4917590" y="3849350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30799B0-94C3-46BD-97E4-B09D77E20089}"/>
              </a:ext>
            </a:extLst>
          </p:cNvPr>
          <p:cNvSpPr txBox="1"/>
          <p:nvPr/>
        </p:nvSpPr>
        <p:spPr>
          <a:xfrm>
            <a:off x="4912235" y="3912243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ID number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80F8B69-EC4D-4B1C-B26A-39FF96B62A72}"/>
              </a:ext>
            </a:extLst>
          </p:cNvPr>
          <p:cNvSpPr/>
          <p:nvPr/>
        </p:nvSpPr>
        <p:spPr>
          <a:xfrm>
            <a:off x="4940003" y="4387298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B36B18C-2E5E-4014-A40D-F62B42A8A16F}"/>
              </a:ext>
            </a:extLst>
          </p:cNvPr>
          <p:cNvSpPr txBox="1"/>
          <p:nvPr/>
        </p:nvSpPr>
        <p:spPr>
          <a:xfrm>
            <a:off x="4934648" y="4450191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Password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D7683D50-EF8D-4237-98DE-7E506D77604C}"/>
              </a:ext>
            </a:extLst>
          </p:cNvPr>
          <p:cNvSpPr/>
          <p:nvPr/>
        </p:nvSpPr>
        <p:spPr>
          <a:xfrm>
            <a:off x="4912235" y="4906849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DB021EF-B503-4929-9EE0-784BBDDF4249}"/>
              </a:ext>
            </a:extLst>
          </p:cNvPr>
          <p:cNvSpPr txBox="1"/>
          <p:nvPr/>
        </p:nvSpPr>
        <p:spPr>
          <a:xfrm>
            <a:off x="4906880" y="4969742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 Verify password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F4570FE-F8FC-4C9A-A623-E25FD86E5200}"/>
              </a:ext>
            </a:extLst>
          </p:cNvPr>
          <p:cNvSpPr txBox="1"/>
          <p:nvPr/>
        </p:nvSpPr>
        <p:spPr>
          <a:xfrm>
            <a:off x="8344186" y="866053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A074D41-9EE4-4525-9688-9D17A4E3EB2E}"/>
              </a:ext>
            </a:extLst>
          </p:cNvPr>
          <p:cNvSpPr txBox="1"/>
          <p:nvPr/>
        </p:nvSpPr>
        <p:spPr>
          <a:xfrm>
            <a:off x="4500592" y="838249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1F77646-D26C-4F36-93AA-7EFB84A59D8C}"/>
              </a:ext>
            </a:extLst>
          </p:cNvPr>
          <p:cNvSpPr/>
          <p:nvPr/>
        </p:nvSpPr>
        <p:spPr>
          <a:xfrm>
            <a:off x="4500592" y="1198787"/>
            <a:ext cx="3077497" cy="4990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A4103C3-2324-43F8-B255-A9E17CAA0DF6}"/>
              </a:ext>
            </a:extLst>
          </p:cNvPr>
          <p:cNvSpPr/>
          <p:nvPr/>
        </p:nvSpPr>
        <p:spPr>
          <a:xfrm>
            <a:off x="4607480" y="1285059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7F58D8D-6A45-4818-9C80-66D0AF5CA551}"/>
              </a:ext>
            </a:extLst>
          </p:cNvPr>
          <p:cNvSpPr txBox="1"/>
          <p:nvPr/>
        </p:nvSpPr>
        <p:spPr>
          <a:xfrm>
            <a:off x="4673068" y="1350977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name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E9DF7480-103E-4AFD-832B-9111F03FBAB9}"/>
              </a:ext>
            </a:extLst>
          </p:cNvPr>
          <p:cNvSpPr txBox="1"/>
          <p:nvPr/>
        </p:nvSpPr>
        <p:spPr>
          <a:xfrm>
            <a:off x="4673067" y="1571580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introduction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E46296CC-179A-4F86-AB9E-0B075E68D5FF}"/>
              </a:ext>
            </a:extLst>
          </p:cNvPr>
          <p:cNvSpPr txBox="1"/>
          <p:nvPr/>
        </p:nvSpPr>
        <p:spPr>
          <a:xfrm>
            <a:off x="4938266" y="2609634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222B0526-F864-4C5F-80FD-B5B906603400}"/>
              </a:ext>
            </a:extLst>
          </p:cNvPr>
          <p:cNvSpPr/>
          <p:nvPr/>
        </p:nvSpPr>
        <p:spPr>
          <a:xfrm>
            <a:off x="4607480" y="2159391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36F6A84-9287-49EC-9AE7-D41599F5BE8F}"/>
              </a:ext>
            </a:extLst>
          </p:cNvPr>
          <p:cNvSpPr txBox="1"/>
          <p:nvPr/>
        </p:nvSpPr>
        <p:spPr>
          <a:xfrm>
            <a:off x="4673068" y="2225309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name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493FB62F-E45A-4414-8F7E-D648D53C91B0}"/>
              </a:ext>
            </a:extLst>
          </p:cNvPr>
          <p:cNvSpPr txBox="1"/>
          <p:nvPr/>
        </p:nvSpPr>
        <p:spPr>
          <a:xfrm>
            <a:off x="4673067" y="2445912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introduction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7D48F83A-B5D0-4C77-B2ED-0AE03DD627B6}"/>
              </a:ext>
            </a:extLst>
          </p:cNvPr>
          <p:cNvSpPr txBox="1"/>
          <p:nvPr/>
        </p:nvSpPr>
        <p:spPr>
          <a:xfrm>
            <a:off x="4938266" y="3493359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3DC4507-3F76-406D-B094-60A45A547752}"/>
              </a:ext>
            </a:extLst>
          </p:cNvPr>
          <p:cNvSpPr/>
          <p:nvPr/>
        </p:nvSpPr>
        <p:spPr>
          <a:xfrm>
            <a:off x="4607480" y="3043116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CEA7EDB6-EDF0-4884-886B-1D7B7177D2AE}"/>
              </a:ext>
            </a:extLst>
          </p:cNvPr>
          <p:cNvSpPr txBox="1"/>
          <p:nvPr/>
        </p:nvSpPr>
        <p:spPr>
          <a:xfrm>
            <a:off x="4673068" y="3109034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name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68E493D-B003-463D-A9D2-FBBC002E4E10}"/>
              </a:ext>
            </a:extLst>
          </p:cNvPr>
          <p:cNvSpPr txBox="1"/>
          <p:nvPr/>
        </p:nvSpPr>
        <p:spPr>
          <a:xfrm>
            <a:off x="4673067" y="3329637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introduction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8839F38E-57CC-43E2-840D-ACB0F4F319F9}"/>
              </a:ext>
            </a:extLst>
          </p:cNvPr>
          <p:cNvSpPr txBox="1"/>
          <p:nvPr/>
        </p:nvSpPr>
        <p:spPr>
          <a:xfrm>
            <a:off x="4938266" y="4427877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280FAE1B-139F-4441-A9EE-C6D4115AA0D5}"/>
              </a:ext>
            </a:extLst>
          </p:cNvPr>
          <p:cNvSpPr/>
          <p:nvPr/>
        </p:nvSpPr>
        <p:spPr>
          <a:xfrm>
            <a:off x="4607480" y="3929730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CFC680F-1D3B-4763-AB83-D04FDAC26054}"/>
              </a:ext>
            </a:extLst>
          </p:cNvPr>
          <p:cNvSpPr txBox="1"/>
          <p:nvPr/>
        </p:nvSpPr>
        <p:spPr>
          <a:xfrm>
            <a:off x="4673068" y="4043552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name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42E31A5-9B9A-40ED-8C4F-991821EA603C}"/>
              </a:ext>
            </a:extLst>
          </p:cNvPr>
          <p:cNvSpPr txBox="1"/>
          <p:nvPr/>
        </p:nvSpPr>
        <p:spPr>
          <a:xfrm>
            <a:off x="4673067" y="4264155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introduction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2A08D531-43EE-48E1-BDCD-35F20444AB9D}"/>
              </a:ext>
            </a:extLst>
          </p:cNvPr>
          <p:cNvSpPr txBox="1"/>
          <p:nvPr/>
        </p:nvSpPr>
        <p:spPr>
          <a:xfrm>
            <a:off x="4953680" y="5286419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5F397D05-AB64-45C1-BF1C-107086155AC2}"/>
              </a:ext>
            </a:extLst>
          </p:cNvPr>
          <p:cNvSpPr/>
          <p:nvPr/>
        </p:nvSpPr>
        <p:spPr>
          <a:xfrm>
            <a:off x="4622894" y="4836176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E9B0636-AA5D-48CC-B94C-BE7A25EE2418}"/>
              </a:ext>
            </a:extLst>
          </p:cNvPr>
          <p:cNvSpPr txBox="1"/>
          <p:nvPr/>
        </p:nvSpPr>
        <p:spPr>
          <a:xfrm>
            <a:off x="4688482" y="4902094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name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3FF8CC2-07CF-4652-BFAE-CC24D7E84A57}"/>
              </a:ext>
            </a:extLst>
          </p:cNvPr>
          <p:cNvSpPr txBox="1"/>
          <p:nvPr/>
        </p:nvSpPr>
        <p:spPr>
          <a:xfrm>
            <a:off x="4688481" y="5122697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introduction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F66427A-1833-4AB5-A681-5D52E7ACB359}"/>
              </a:ext>
            </a:extLst>
          </p:cNvPr>
          <p:cNvSpPr/>
          <p:nvPr/>
        </p:nvSpPr>
        <p:spPr>
          <a:xfrm>
            <a:off x="8307073" y="1207581"/>
            <a:ext cx="3077497" cy="4990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C98CF1BF-B46C-463F-80BC-7FBB60F9BF9F}"/>
              </a:ext>
            </a:extLst>
          </p:cNvPr>
          <p:cNvSpPr txBox="1"/>
          <p:nvPr/>
        </p:nvSpPr>
        <p:spPr>
          <a:xfrm>
            <a:off x="8757891" y="1752784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D062DA48-6B53-4128-93D8-C87455EDCC67}"/>
              </a:ext>
            </a:extLst>
          </p:cNvPr>
          <p:cNvSpPr/>
          <p:nvPr/>
        </p:nvSpPr>
        <p:spPr>
          <a:xfrm>
            <a:off x="8427105" y="1302541"/>
            <a:ext cx="2877576" cy="202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A06178E-F18A-4728-97CA-300AAD579BD6}"/>
              </a:ext>
            </a:extLst>
          </p:cNvPr>
          <p:cNvSpPr txBox="1"/>
          <p:nvPr/>
        </p:nvSpPr>
        <p:spPr>
          <a:xfrm>
            <a:off x="8492693" y="1368459"/>
            <a:ext cx="264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problem</a:t>
            </a:r>
            <a:r>
              <a:rPr lang="en-US" altLang="zh-CN" dirty="0"/>
              <a:t> </a:t>
            </a:r>
            <a:r>
              <a:rPr lang="en-US" altLang="zh-CN" b="1" dirty="0"/>
              <a:t>description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C81D55E-F68C-445B-9752-304027FE60ED}"/>
              </a:ext>
            </a:extLst>
          </p:cNvPr>
          <p:cNvSpPr txBox="1"/>
          <p:nvPr/>
        </p:nvSpPr>
        <p:spPr>
          <a:xfrm>
            <a:off x="8492692" y="1726562"/>
            <a:ext cx="276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---------------------------------</a:t>
            </a:r>
          </a:p>
          <a:p>
            <a:r>
              <a:rPr lang="en-US" altLang="zh-CN" sz="1200" dirty="0"/>
              <a:t>Please describe your problem…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4F18ACF-8D8C-49F0-ADF1-38A01BDCE05D}"/>
              </a:ext>
            </a:extLst>
          </p:cNvPr>
          <p:cNvCxnSpPr>
            <a:cxnSpLocks/>
          </p:cNvCxnSpPr>
          <p:nvPr/>
        </p:nvCxnSpPr>
        <p:spPr>
          <a:xfrm flipV="1">
            <a:off x="6987941" y="1566577"/>
            <a:ext cx="1356245" cy="5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EEC26D19-2092-479F-86AC-739B8DCA75B5}"/>
              </a:ext>
            </a:extLst>
          </p:cNvPr>
          <p:cNvSpPr/>
          <p:nvPr/>
        </p:nvSpPr>
        <p:spPr>
          <a:xfrm>
            <a:off x="8454177" y="3462445"/>
            <a:ext cx="2850504" cy="8581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5" name="图片 134">
            <a:extLst>
              <a:ext uri="{FF2B5EF4-FFF2-40B4-BE49-F238E27FC236}">
                <a16:creationId xmlns:a16="http://schemas.microsoft.com/office/drawing/2014/main" id="{6D4A25F3-78CA-4CBF-AA6F-49D944AB2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598569" y="3671164"/>
            <a:ext cx="513987" cy="512381"/>
          </a:xfrm>
          <a:prstGeom prst="rect">
            <a:avLst/>
          </a:prstGeom>
        </p:spPr>
      </p:pic>
      <p:sp>
        <p:nvSpPr>
          <p:cNvPr id="136" name="文本框 135">
            <a:extLst>
              <a:ext uri="{FF2B5EF4-FFF2-40B4-BE49-F238E27FC236}">
                <a16:creationId xmlns:a16="http://schemas.microsoft.com/office/drawing/2014/main" id="{01419E7A-7CC2-4161-8EF6-8F5F45DA1134}"/>
              </a:ext>
            </a:extLst>
          </p:cNvPr>
          <p:cNvSpPr txBox="1"/>
          <p:nvPr/>
        </p:nvSpPr>
        <p:spPr>
          <a:xfrm>
            <a:off x="9178755" y="3769219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Upload Self Detection Record</a:t>
            </a:r>
          </a:p>
        </p:txBody>
      </p: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8AAB641D-0621-4CD8-9B7A-814520F6302D}"/>
              </a:ext>
            </a:extLst>
          </p:cNvPr>
          <p:cNvSpPr/>
          <p:nvPr/>
        </p:nvSpPr>
        <p:spPr>
          <a:xfrm>
            <a:off x="8764854" y="5489541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0A90ED9-1A1D-4F25-B181-774E20951F6C}"/>
              </a:ext>
            </a:extLst>
          </p:cNvPr>
          <p:cNvSpPr txBox="1"/>
          <p:nvPr/>
        </p:nvSpPr>
        <p:spPr>
          <a:xfrm>
            <a:off x="8759499" y="5552434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OK</a:t>
            </a:r>
          </a:p>
        </p:txBody>
      </p:sp>
      <p:sp>
        <p:nvSpPr>
          <p:cNvPr id="65" name="Multiplication Sign 64">
            <a:extLst>
              <a:ext uri="{FF2B5EF4-FFF2-40B4-BE49-F238E27FC236}">
                <a16:creationId xmlns:a16="http://schemas.microsoft.com/office/drawing/2014/main" id="{11DA1ADC-DC8D-4DA7-A6B2-22CC57EEEBF6}"/>
              </a:ext>
            </a:extLst>
          </p:cNvPr>
          <p:cNvSpPr/>
          <p:nvPr/>
        </p:nvSpPr>
        <p:spPr>
          <a:xfrm>
            <a:off x="7156293" y="383551"/>
            <a:ext cx="386442" cy="349031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Multiplication Sign 65">
            <a:extLst>
              <a:ext uri="{FF2B5EF4-FFF2-40B4-BE49-F238E27FC236}">
                <a16:creationId xmlns:a16="http://schemas.microsoft.com/office/drawing/2014/main" id="{EDDC97FB-55D4-4293-A77A-C8CEBAF05D05}"/>
              </a:ext>
            </a:extLst>
          </p:cNvPr>
          <p:cNvSpPr/>
          <p:nvPr/>
        </p:nvSpPr>
        <p:spPr>
          <a:xfrm>
            <a:off x="10998126" y="367500"/>
            <a:ext cx="386442" cy="349031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836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E33379F5-6EE3-439C-80E1-0D736298079F}"/>
              </a:ext>
            </a:extLst>
          </p:cNvPr>
          <p:cNvSpPr/>
          <p:nvPr/>
        </p:nvSpPr>
        <p:spPr>
          <a:xfrm>
            <a:off x="658758" y="285135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AA175E-C90E-44BB-B5D5-A2C937364A41}"/>
              </a:ext>
            </a:extLst>
          </p:cNvPr>
          <p:cNvSpPr/>
          <p:nvPr/>
        </p:nvSpPr>
        <p:spPr>
          <a:xfrm>
            <a:off x="658760" y="285135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B219BC-2446-4D04-AFE3-8A8D172F3D15}"/>
              </a:ext>
            </a:extLst>
          </p:cNvPr>
          <p:cNvSpPr/>
          <p:nvPr/>
        </p:nvSpPr>
        <p:spPr>
          <a:xfrm>
            <a:off x="658760" y="5933560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8A1A0E6-D57F-4A01-8213-3405A22C3093}"/>
              </a:ext>
            </a:extLst>
          </p:cNvPr>
          <p:cNvSpPr txBox="1"/>
          <p:nvPr/>
        </p:nvSpPr>
        <p:spPr>
          <a:xfrm>
            <a:off x="1423097" y="35735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161B1F5-B933-47BD-B199-D17300E99000}"/>
              </a:ext>
            </a:extLst>
          </p:cNvPr>
          <p:cNvSpPr txBox="1"/>
          <p:nvPr/>
        </p:nvSpPr>
        <p:spPr>
          <a:xfrm>
            <a:off x="8077613" y="285135"/>
            <a:ext cx="215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Patient</a:t>
            </a:r>
            <a:endParaRPr lang="zh-CN" altLang="en-US" sz="36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8F9DF50-92A8-4CC3-9BA2-C002ADD39E65}"/>
              </a:ext>
            </a:extLst>
          </p:cNvPr>
          <p:cNvSpPr txBox="1"/>
          <p:nvPr/>
        </p:nvSpPr>
        <p:spPr>
          <a:xfrm>
            <a:off x="877056" y="6001971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Home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8D81673-7425-4676-834A-808D6A8EA07A}"/>
              </a:ext>
            </a:extLst>
          </p:cNvPr>
          <p:cNvSpPr txBox="1"/>
          <p:nvPr/>
        </p:nvSpPr>
        <p:spPr>
          <a:xfrm>
            <a:off x="2857274" y="6001971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C58322A-0561-4E03-B1A6-B6C989AA7C31}"/>
              </a:ext>
            </a:extLst>
          </p:cNvPr>
          <p:cNvSpPr/>
          <p:nvPr/>
        </p:nvSpPr>
        <p:spPr>
          <a:xfrm>
            <a:off x="3922048" y="280462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BDD66B3-2F09-40EA-B69A-A67F3D8F6572}"/>
              </a:ext>
            </a:extLst>
          </p:cNvPr>
          <p:cNvSpPr/>
          <p:nvPr/>
        </p:nvSpPr>
        <p:spPr>
          <a:xfrm>
            <a:off x="3922047" y="280462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FA20293-E285-4FFA-8D23-8F9E5EE7A0EB}"/>
              </a:ext>
            </a:extLst>
          </p:cNvPr>
          <p:cNvSpPr/>
          <p:nvPr/>
        </p:nvSpPr>
        <p:spPr>
          <a:xfrm>
            <a:off x="3922047" y="5928887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7587678-A32F-4B7D-9DEC-9A40CE1962CD}"/>
              </a:ext>
            </a:extLst>
          </p:cNvPr>
          <p:cNvSpPr txBox="1"/>
          <p:nvPr/>
        </p:nvSpPr>
        <p:spPr>
          <a:xfrm>
            <a:off x="4686384" y="352677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5E5B371-B0D2-4EA3-B20F-B5723070B558}"/>
              </a:ext>
            </a:extLst>
          </p:cNvPr>
          <p:cNvSpPr txBox="1"/>
          <p:nvPr/>
        </p:nvSpPr>
        <p:spPr>
          <a:xfrm>
            <a:off x="4140343" y="5997298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Home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729F033-53F5-4D77-80CD-1A05A36B9713}"/>
              </a:ext>
            </a:extLst>
          </p:cNvPr>
          <p:cNvSpPr txBox="1"/>
          <p:nvPr/>
        </p:nvSpPr>
        <p:spPr>
          <a:xfrm>
            <a:off x="6072852" y="5997298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Me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082389E-04B1-41E7-88D9-8B33F61FF598}"/>
              </a:ext>
            </a:extLst>
          </p:cNvPr>
          <p:cNvSpPr/>
          <p:nvPr/>
        </p:nvSpPr>
        <p:spPr>
          <a:xfrm>
            <a:off x="658758" y="924895"/>
            <a:ext cx="3077497" cy="1821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Static picture of the spine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E5D0DD4-32C1-4037-9BC1-B44F0AA5B85D}"/>
              </a:ext>
            </a:extLst>
          </p:cNvPr>
          <p:cNvSpPr/>
          <p:nvPr/>
        </p:nvSpPr>
        <p:spPr>
          <a:xfrm>
            <a:off x="1217755" y="3007492"/>
            <a:ext cx="812045" cy="767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C41828-5F49-413B-9067-8FA186EFB2C8}"/>
              </a:ext>
            </a:extLst>
          </p:cNvPr>
          <p:cNvSpPr txBox="1"/>
          <p:nvPr/>
        </p:nvSpPr>
        <p:spPr>
          <a:xfrm>
            <a:off x="1128507" y="3843046"/>
            <a:ext cx="1021943" cy="215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User Information</a:t>
            </a:r>
            <a:endParaRPr lang="zh-CN" altLang="en-US" sz="8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E737456-17C0-4E53-8F60-D74600A91ADA}"/>
              </a:ext>
            </a:extLst>
          </p:cNvPr>
          <p:cNvSpPr/>
          <p:nvPr/>
        </p:nvSpPr>
        <p:spPr>
          <a:xfrm>
            <a:off x="3922046" y="920221"/>
            <a:ext cx="3077497" cy="1821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DF6B897-539A-4636-A047-F7D387B837BB}"/>
              </a:ext>
            </a:extLst>
          </p:cNvPr>
          <p:cNvSpPr/>
          <p:nvPr/>
        </p:nvSpPr>
        <p:spPr>
          <a:xfrm>
            <a:off x="5072207" y="1209418"/>
            <a:ext cx="777173" cy="7376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AC30701-E9DF-4BE0-B91D-C4D5594D84DE}"/>
              </a:ext>
            </a:extLst>
          </p:cNvPr>
          <p:cNvSpPr txBox="1"/>
          <p:nvPr/>
        </p:nvSpPr>
        <p:spPr>
          <a:xfrm>
            <a:off x="4949821" y="1362296"/>
            <a:ext cx="102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Default</a:t>
            </a:r>
          </a:p>
          <a:p>
            <a:pPr algn="ctr"/>
            <a:r>
              <a:rPr lang="en-US" altLang="zh-CN" sz="800" dirty="0"/>
              <a:t>Head </a:t>
            </a:r>
          </a:p>
          <a:p>
            <a:pPr algn="ctr"/>
            <a:r>
              <a:rPr lang="en-US" altLang="zh-CN" sz="800" dirty="0"/>
              <a:t>Portrait</a:t>
            </a:r>
            <a:endParaRPr lang="zh-CN" altLang="en-US" sz="8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B059464-3F0C-4081-8B15-718D95A6C457}"/>
              </a:ext>
            </a:extLst>
          </p:cNvPr>
          <p:cNvSpPr txBox="1"/>
          <p:nvPr/>
        </p:nvSpPr>
        <p:spPr>
          <a:xfrm>
            <a:off x="4578757" y="1991937"/>
            <a:ext cx="1764069" cy="215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</a:rPr>
              <a:t>Not Login 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E6880A95-00E2-4A7C-B8ED-A5F7B14BCB0A}"/>
              </a:ext>
            </a:extLst>
          </p:cNvPr>
          <p:cNvSpPr/>
          <p:nvPr/>
        </p:nvSpPr>
        <p:spPr>
          <a:xfrm>
            <a:off x="7215272" y="280462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B6D4ED3-ABEB-42A3-8097-A29A7AE3E81A}"/>
              </a:ext>
            </a:extLst>
          </p:cNvPr>
          <p:cNvSpPr/>
          <p:nvPr/>
        </p:nvSpPr>
        <p:spPr>
          <a:xfrm>
            <a:off x="7215271" y="280462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492A535-CBB6-4901-879F-6E15BA98EA62}"/>
              </a:ext>
            </a:extLst>
          </p:cNvPr>
          <p:cNvSpPr/>
          <p:nvPr/>
        </p:nvSpPr>
        <p:spPr>
          <a:xfrm>
            <a:off x="7215271" y="5928887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559EAEC-2A29-4EA1-B3BE-C35062B87B62}"/>
              </a:ext>
            </a:extLst>
          </p:cNvPr>
          <p:cNvSpPr txBox="1"/>
          <p:nvPr/>
        </p:nvSpPr>
        <p:spPr>
          <a:xfrm>
            <a:off x="7979608" y="352677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EA927B4-F364-4E14-8BC3-10CAE8F36192}"/>
              </a:ext>
            </a:extLst>
          </p:cNvPr>
          <p:cNvSpPr txBox="1"/>
          <p:nvPr/>
        </p:nvSpPr>
        <p:spPr>
          <a:xfrm>
            <a:off x="7433567" y="5997298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Home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932243A-D6A3-4F27-836C-B41C1BE73398}"/>
              </a:ext>
            </a:extLst>
          </p:cNvPr>
          <p:cNvSpPr txBox="1"/>
          <p:nvPr/>
        </p:nvSpPr>
        <p:spPr>
          <a:xfrm>
            <a:off x="9413785" y="5997298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Me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4E3F056-2987-476F-A6F6-A4870A6BA101}"/>
              </a:ext>
            </a:extLst>
          </p:cNvPr>
          <p:cNvSpPr/>
          <p:nvPr/>
        </p:nvSpPr>
        <p:spPr>
          <a:xfrm>
            <a:off x="7215270" y="920221"/>
            <a:ext cx="3077497" cy="1821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57F9E62-5380-40D0-90C7-829404C9ABBA}"/>
              </a:ext>
            </a:extLst>
          </p:cNvPr>
          <p:cNvSpPr/>
          <p:nvPr/>
        </p:nvSpPr>
        <p:spPr>
          <a:xfrm>
            <a:off x="8365431" y="1209418"/>
            <a:ext cx="777173" cy="7376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89EDFF6-9443-408B-9F6C-DEF8DD3B648F}"/>
              </a:ext>
            </a:extLst>
          </p:cNvPr>
          <p:cNvSpPr txBox="1"/>
          <p:nvPr/>
        </p:nvSpPr>
        <p:spPr>
          <a:xfrm>
            <a:off x="8243045" y="1362296"/>
            <a:ext cx="102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Default</a:t>
            </a:r>
          </a:p>
          <a:p>
            <a:pPr algn="ctr"/>
            <a:r>
              <a:rPr lang="en-US" altLang="zh-CN" sz="800" dirty="0"/>
              <a:t>Head </a:t>
            </a:r>
          </a:p>
          <a:p>
            <a:pPr algn="ctr"/>
            <a:r>
              <a:rPr lang="en-US" altLang="zh-CN" sz="800" dirty="0"/>
              <a:t>Portrait</a:t>
            </a:r>
            <a:endParaRPr lang="zh-CN" altLang="en-US" sz="8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59B1B27-8326-47D1-B438-4CEFEA30152B}"/>
              </a:ext>
            </a:extLst>
          </p:cNvPr>
          <p:cNvSpPr txBox="1"/>
          <p:nvPr/>
        </p:nvSpPr>
        <p:spPr>
          <a:xfrm>
            <a:off x="7871981" y="1991937"/>
            <a:ext cx="1764069" cy="215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</a:rPr>
              <a:t>Username 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224779B-BB5F-4451-97B8-C55BC847F327}"/>
              </a:ext>
            </a:extLst>
          </p:cNvPr>
          <p:cNvSpPr/>
          <p:nvPr/>
        </p:nvSpPr>
        <p:spPr>
          <a:xfrm>
            <a:off x="4223991" y="3168650"/>
            <a:ext cx="2475192" cy="42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Login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D77E636-D6F4-4EC3-BC1E-2BF7EDB6E02D}"/>
              </a:ext>
            </a:extLst>
          </p:cNvPr>
          <p:cNvSpPr txBox="1"/>
          <p:nvPr/>
        </p:nvSpPr>
        <p:spPr>
          <a:xfrm>
            <a:off x="4407625" y="6500438"/>
            <a:ext cx="2106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Jump to the login page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C491315-7D9E-49D6-B809-8808AEFFE960}"/>
              </a:ext>
            </a:extLst>
          </p:cNvPr>
          <p:cNvCxnSpPr/>
          <p:nvPr/>
        </p:nvCxnSpPr>
        <p:spPr>
          <a:xfrm flipH="1" flipV="1">
            <a:off x="4949821" y="3429000"/>
            <a:ext cx="282603" cy="3118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0A30AE93-A7DA-45BD-848D-B23FAF2D798C}"/>
              </a:ext>
            </a:extLst>
          </p:cNvPr>
          <p:cNvSpPr/>
          <p:nvPr/>
        </p:nvSpPr>
        <p:spPr>
          <a:xfrm>
            <a:off x="7218670" y="3007492"/>
            <a:ext cx="3074097" cy="27195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18A157E-EF85-4BCC-BB18-043F98DABC2E}"/>
              </a:ext>
            </a:extLst>
          </p:cNvPr>
          <p:cNvSpPr txBox="1"/>
          <p:nvPr/>
        </p:nvSpPr>
        <p:spPr>
          <a:xfrm>
            <a:off x="10236613" y="111408"/>
            <a:ext cx="2106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Admin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B2A27C8D-2954-408A-94C9-BD754CAFA61F}"/>
              </a:ext>
            </a:extLst>
          </p:cNvPr>
          <p:cNvSpPr/>
          <p:nvPr/>
        </p:nvSpPr>
        <p:spPr>
          <a:xfrm>
            <a:off x="7516419" y="3161722"/>
            <a:ext cx="2475192" cy="42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Settings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40AB6F9B-D579-431D-A97F-4562877DE5F3}"/>
              </a:ext>
            </a:extLst>
          </p:cNvPr>
          <p:cNvSpPr/>
          <p:nvPr/>
        </p:nvSpPr>
        <p:spPr>
          <a:xfrm>
            <a:off x="7516419" y="3788315"/>
            <a:ext cx="2475192" cy="424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Personal Information</a:t>
            </a:r>
            <a:endParaRPr lang="zh-CN" altLang="en-US" dirty="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B030B7AB-98B3-4F5F-B518-C8CD693C8289}"/>
              </a:ext>
            </a:extLst>
          </p:cNvPr>
          <p:cNvSpPr/>
          <p:nvPr/>
        </p:nvSpPr>
        <p:spPr>
          <a:xfrm>
            <a:off x="2275448" y="3007492"/>
            <a:ext cx="812045" cy="767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DB862CD-023B-4198-95FE-044C8CB6ED5E}"/>
              </a:ext>
            </a:extLst>
          </p:cNvPr>
          <p:cNvSpPr txBox="1"/>
          <p:nvPr/>
        </p:nvSpPr>
        <p:spPr>
          <a:xfrm>
            <a:off x="2186200" y="3843046"/>
            <a:ext cx="1021943" cy="215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Treatment Record</a:t>
            </a:r>
            <a:endParaRPr lang="zh-CN" altLang="en-US" sz="800" dirty="0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69CAD4C7-A802-478F-97D2-6F5F975A519F}"/>
              </a:ext>
            </a:extLst>
          </p:cNvPr>
          <p:cNvSpPr/>
          <p:nvPr/>
        </p:nvSpPr>
        <p:spPr>
          <a:xfrm>
            <a:off x="1217755" y="4124507"/>
            <a:ext cx="812045" cy="767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D2E23A7-8609-42D7-8259-3B4B3BAD7488}"/>
              </a:ext>
            </a:extLst>
          </p:cNvPr>
          <p:cNvSpPr txBox="1"/>
          <p:nvPr/>
        </p:nvSpPr>
        <p:spPr>
          <a:xfrm>
            <a:off x="1128507" y="4960061"/>
            <a:ext cx="1021943" cy="215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Algorithm</a:t>
            </a:r>
            <a:endParaRPr lang="zh-CN" altLang="en-US" sz="800" dirty="0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F164003E-E666-4751-A832-7883101A2D7C}"/>
              </a:ext>
            </a:extLst>
          </p:cNvPr>
          <p:cNvSpPr/>
          <p:nvPr/>
        </p:nvSpPr>
        <p:spPr>
          <a:xfrm>
            <a:off x="2275448" y="4124507"/>
            <a:ext cx="812045" cy="7671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0A0E58A-F8E6-4869-851D-CAA107409CCB}"/>
              </a:ext>
            </a:extLst>
          </p:cNvPr>
          <p:cNvSpPr txBox="1"/>
          <p:nvPr/>
        </p:nvSpPr>
        <p:spPr>
          <a:xfrm>
            <a:off x="2186200" y="4960061"/>
            <a:ext cx="1021943" cy="215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Back up</a:t>
            </a:r>
            <a:endParaRPr lang="zh-CN" altLang="en-US" sz="800" dirty="0"/>
          </a:p>
        </p:txBody>
      </p:sp>
      <p:sp>
        <p:nvSpPr>
          <p:cNvPr id="63" name="Multiplication Sign 62">
            <a:extLst>
              <a:ext uri="{FF2B5EF4-FFF2-40B4-BE49-F238E27FC236}">
                <a16:creationId xmlns:a16="http://schemas.microsoft.com/office/drawing/2014/main" id="{13FDC382-0843-4A79-8AC4-227A9E2B0302}"/>
              </a:ext>
            </a:extLst>
          </p:cNvPr>
          <p:cNvSpPr/>
          <p:nvPr/>
        </p:nvSpPr>
        <p:spPr>
          <a:xfrm>
            <a:off x="3342383" y="381412"/>
            <a:ext cx="386442" cy="349031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Multiplication Sign 63">
            <a:extLst>
              <a:ext uri="{FF2B5EF4-FFF2-40B4-BE49-F238E27FC236}">
                <a16:creationId xmlns:a16="http://schemas.microsoft.com/office/drawing/2014/main" id="{5C5C66DA-54E7-4229-9EDB-4939DE36C3D5}"/>
              </a:ext>
            </a:extLst>
          </p:cNvPr>
          <p:cNvSpPr/>
          <p:nvPr/>
        </p:nvSpPr>
        <p:spPr>
          <a:xfrm>
            <a:off x="6599992" y="363354"/>
            <a:ext cx="386442" cy="349031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Multiplication Sign 64">
            <a:extLst>
              <a:ext uri="{FF2B5EF4-FFF2-40B4-BE49-F238E27FC236}">
                <a16:creationId xmlns:a16="http://schemas.microsoft.com/office/drawing/2014/main" id="{6B77F568-5104-470E-9329-763148FD645D}"/>
              </a:ext>
            </a:extLst>
          </p:cNvPr>
          <p:cNvSpPr/>
          <p:nvPr/>
        </p:nvSpPr>
        <p:spPr>
          <a:xfrm>
            <a:off x="9906327" y="376773"/>
            <a:ext cx="386442" cy="349031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54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CE86CB8-91AC-4CA1-A245-678033A6A266}"/>
              </a:ext>
            </a:extLst>
          </p:cNvPr>
          <p:cNvSpPr/>
          <p:nvPr/>
        </p:nvSpPr>
        <p:spPr>
          <a:xfrm>
            <a:off x="901656" y="456785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CAF06C9-6864-4BC2-A35E-8893E0015106}"/>
              </a:ext>
            </a:extLst>
          </p:cNvPr>
          <p:cNvSpPr/>
          <p:nvPr/>
        </p:nvSpPr>
        <p:spPr>
          <a:xfrm>
            <a:off x="901655" y="456785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7FBAFE3-8CFA-4EA2-8245-929D218E6575}"/>
              </a:ext>
            </a:extLst>
          </p:cNvPr>
          <p:cNvSpPr txBox="1"/>
          <p:nvPr/>
        </p:nvSpPr>
        <p:spPr>
          <a:xfrm>
            <a:off x="1665992" y="52900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28005B1-1328-4BC6-AF1B-9C31CAA7C28F}"/>
              </a:ext>
            </a:extLst>
          </p:cNvPr>
          <p:cNvSpPr txBox="1"/>
          <p:nvPr/>
        </p:nvSpPr>
        <p:spPr>
          <a:xfrm>
            <a:off x="3100169" y="6173621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88BC534-A793-402D-809D-EACDB0EACCA1}"/>
              </a:ext>
            </a:extLst>
          </p:cNvPr>
          <p:cNvSpPr txBox="1"/>
          <p:nvPr/>
        </p:nvSpPr>
        <p:spPr>
          <a:xfrm>
            <a:off x="-171292" y="-115253"/>
            <a:ext cx="380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Early Detection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F4570FE-F8FC-4C9A-A623-E25FD86E5200}"/>
              </a:ext>
            </a:extLst>
          </p:cNvPr>
          <p:cNvSpPr txBox="1"/>
          <p:nvPr/>
        </p:nvSpPr>
        <p:spPr>
          <a:xfrm>
            <a:off x="938768" y="1037703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F66427A-1833-4AB5-A681-5D52E7ACB359}"/>
              </a:ext>
            </a:extLst>
          </p:cNvPr>
          <p:cNvSpPr/>
          <p:nvPr/>
        </p:nvSpPr>
        <p:spPr>
          <a:xfrm>
            <a:off x="901655" y="1379231"/>
            <a:ext cx="3077497" cy="4990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EEC26D19-2092-479F-86AC-739B8DCA75B5}"/>
              </a:ext>
            </a:extLst>
          </p:cNvPr>
          <p:cNvSpPr/>
          <p:nvPr/>
        </p:nvSpPr>
        <p:spPr>
          <a:xfrm>
            <a:off x="1007522" y="1515614"/>
            <a:ext cx="2850504" cy="8581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5" name="图片 134">
            <a:extLst>
              <a:ext uri="{FF2B5EF4-FFF2-40B4-BE49-F238E27FC236}">
                <a16:creationId xmlns:a16="http://schemas.microsoft.com/office/drawing/2014/main" id="{6D4A25F3-78CA-4CBF-AA6F-49D944AB2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51914" y="1724333"/>
            <a:ext cx="513987" cy="512381"/>
          </a:xfrm>
          <a:prstGeom prst="rect">
            <a:avLst/>
          </a:prstGeom>
        </p:spPr>
      </p:pic>
      <p:sp>
        <p:nvSpPr>
          <p:cNvPr id="136" name="文本框 135">
            <a:extLst>
              <a:ext uri="{FF2B5EF4-FFF2-40B4-BE49-F238E27FC236}">
                <a16:creationId xmlns:a16="http://schemas.microsoft.com/office/drawing/2014/main" id="{01419E7A-7CC2-4161-8EF6-8F5F45DA1134}"/>
              </a:ext>
            </a:extLst>
          </p:cNvPr>
          <p:cNvSpPr txBox="1"/>
          <p:nvPr/>
        </p:nvSpPr>
        <p:spPr>
          <a:xfrm>
            <a:off x="1732100" y="1822388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Upload Your X-ray Film</a:t>
            </a:r>
          </a:p>
        </p:txBody>
      </p: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8AAB641D-0621-4CD8-9B7A-814520F6302D}"/>
              </a:ext>
            </a:extLst>
          </p:cNvPr>
          <p:cNvSpPr/>
          <p:nvPr/>
        </p:nvSpPr>
        <p:spPr>
          <a:xfrm>
            <a:off x="1359436" y="5661191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0A90ED9-1A1D-4F25-B181-774E20951F6C}"/>
              </a:ext>
            </a:extLst>
          </p:cNvPr>
          <p:cNvSpPr txBox="1"/>
          <p:nvPr/>
        </p:nvSpPr>
        <p:spPr>
          <a:xfrm>
            <a:off x="1354081" y="5724084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OK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F4EE03C-1C53-4C48-92EB-EC4DCA7A0AC9}"/>
              </a:ext>
            </a:extLst>
          </p:cNvPr>
          <p:cNvSpPr txBox="1"/>
          <p:nvPr/>
        </p:nvSpPr>
        <p:spPr>
          <a:xfrm>
            <a:off x="1007522" y="2504019"/>
            <a:ext cx="2848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Please note that there are specific format requirements for the uploaded X-rays.</a:t>
            </a: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A9F36978-1533-4A9E-9EB3-DD653EB189B4}"/>
              </a:ext>
            </a:extLst>
          </p:cNvPr>
          <p:cNvSpPr/>
          <p:nvPr/>
        </p:nvSpPr>
        <p:spPr>
          <a:xfrm>
            <a:off x="4315807" y="456785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D4866FA2-B638-41B3-8543-AD474CD630B3}"/>
              </a:ext>
            </a:extLst>
          </p:cNvPr>
          <p:cNvSpPr/>
          <p:nvPr/>
        </p:nvSpPr>
        <p:spPr>
          <a:xfrm>
            <a:off x="4315806" y="456785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8128D921-A2BE-4638-A303-07492BB59D0E}"/>
              </a:ext>
            </a:extLst>
          </p:cNvPr>
          <p:cNvSpPr txBox="1"/>
          <p:nvPr/>
        </p:nvSpPr>
        <p:spPr>
          <a:xfrm>
            <a:off x="5080143" y="52900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5E1BB3F-166B-4347-8D11-DA86798E841F}"/>
              </a:ext>
            </a:extLst>
          </p:cNvPr>
          <p:cNvSpPr txBox="1"/>
          <p:nvPr/>
        </p:nvSpPr>
        <p:spPr>
          <a:xfrm>
            <a:off x="6514320" y="6173621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089107AD-6C25-4CBA-B49F-C1B0A9AEC1F1}"/>
              </a:ext>
            </a:extLst>
          </p:cNvPr>
          <p:cNvSpPr txBox="1"/>
          <p:nvPr/>
        </p:nvSpPr>
        <p:spPr>
          <a:xfrm>
            <a:off x="4352919" y="1037703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BCD6E28C-6FE2-4C4C-BD9C-18F9CC639098}"/>
              </a:ext>
            </a:extLst>
          </p:cNvPr>
          <p:cNvSpPr/>
          <p:nvPr/>
        </p:nvSpPr>
        <p:spPr>
          <a:xfrm>
            <a:off x="4315806" y="1379232"/>
            <a:ext cx="3077497" cy="420114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9" name="图片 108">
            <a:extLst>
              <a:ext uri="{FF2B5EF4-FFF2-40B4-BE49-F238E27FC236}">
                <a16:creationId xmlns:a16="http://schemas.microsoft.com/office/drawing/2014/main" id="{ED49098A-DBEF-4FE2-A8BC-1E94113960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" b="5501"/>
          <a:stretch/>
        </p:blipFill>
        <p:spPr>
          <a:xfrm>
            <a:off x="4841192" y="1614220"/>
            <a:ext cx="1863829" cy="3966157"/>
          </a:xfrm>
          <a:prstGeom prst="rect">
            <a:avLst/>
          </a:prstGeom>
        </p:spPr>
      </p:pic>
      <p:sp>
        <p:nvSpPr>
          <p:cNvPr id="110" name="椭圆 109">
            <a:extLst>
              <a:ext uri="{FF2B5EF4-FFF2-40B4-BE49-F238E27FC236}">
                <a16:creationId xmlns:a16="http://schemas.microsoft.com/office/drawing/2014/main" id="{1A4B77FD-6211-442A-8D3E-D21431E48576}"/>
              </a:ext>
            </a:extLst>
          </p:cNvPr>
          <p:cNvSpPr/>
          <p:nvPr/>
        </p:nvSpPr>
        <p:spPr>
          <a:xfrm>
            <a:off x="5560131" y="2617586"/>
            <a:ext cx="81001" cy="7143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06428CC0-87E1-4EAA-B9D8-E3A7DBCC2502}"/>
              </a:ext>
            </a:extLst>
          </p:cNvPr>
          <p:cNvSpPr/>
          <p:nvPr/>
        </p:nvSpPr>
        <p:spPr>
          <a:xfrm>
            <a:off x="5773057" y="2677988"/>
            <a:ext cx="81001" cy="7143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D0C3F5EA-05F9-4584-869D-AF16984B846F}"/>
              </a:ext>
            </a:extLst>
          </p:cNvPr>
          <p:cNvSpPr/>
          <p:nvPr/>
        </p:nvSpPr>
        <p:spPr>
          <a:xfrm>
            <a:off x="5560130" y="3781110"/>
            <a:ext cx="81001" cy="7143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8064DEDA-543B-48C2-84E4-BFF60E045BAE}"/>
              </a:ext>
            </a:extLst>
          </p:cNvPr>
          <p:cNvSpPr/>
          <p:nvPr/>
        </p:nvSpPr>
        <p:spPr>
          <a:xfrm>
            <a:off x="5813557" y="3668030"/>
            <a:ext cx="81001" cy="7143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F5FF9AD1-5036-42B8-AB39-507AC02123AF}"/>
              </a:ext>
            </a:extLst>
          </p:cNvPr>
          <p:cNvCxnSpPr>
            <a:cxnSpLocks/>
          </p:cNvCxnSpPr>
          <p:nvPr/>
        </p:nvCxnSpPr>
        <p:spPr>
          <a:xfrm>
            <a:off x="5607450" y="2644095"/>
            <a:ext cx="1452910" cy="543772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1C1CB80B-6B39-4F0F-8C15-CC62C535E86A}"/>
              </a:ext>
            </a:extLst>
          </p:cNvPr>
          <p:cNvCxnSpPr>
            <a:cxnSpLocks/>
          </p:cNvCxnSpPr>
          <p:nvPr/>
        </p:nvCxnSpPr>
        <p:spPr>
          <a:xfrm flipV="1">
            <a:off x="5562807" y="3249238"/>
            <a:ext cx="1497553" cy="548194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弧形 115">
            <a:extLst>
              <a:ext uri="{FF2B5EF4-FFF2-40B4-BE49-F238E27FC236}">
                <a16:creationId xmlns:a16="http://schemas.microsoft.com/office/drawing/2014/main" id="{C360EBCA-2730-4378-A062-2A42735678B8}"/>
              </a:ext>
            </a:extLst>
          </p:cNvPr>
          <p:cNvSpPr/>
          <p:nvPr/>
        </p:nvSpPr>
        <p:spPr>
          <a:xfrm rot="12765352">
            <a:off x="6763122" y="3018599"/>
            <a:ext cx="332126" cy="341563"/>
          </a:xfrm>
          <a:prstGeom prst="arc">
            <a:avLst/>
          </a:prstGeom>
          <a:ln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A4612177-BC7F-4680-81AD-7C43DA45771E}"/>
              </a:ext>
            </a:extLst>
          </p:cNvPr>
          <p:cNvSpPr txBox="1"/>
          <p:nvPr/>
        </p:nvSpPr>
        <p:spPr>
          <a:xfrm>
            <a:off x="5966088" y="3061535"/>
            <a:ext cx="967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FFFF00"/>
                </a:solidFill>
              </a:rPr>
              <a:t>30.28°</a:t>
            </a: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DFF9B635-37A7-4D1F-9522-BD701B691D36}"/>
              </a:ext>
            </a:extLst>
          </p:cNvPr>
          <p:cNvSpPr/>
          <p:nvPr/>
        </p:nvSpPr>
        <p:spPr>
          <a:xfrm>
            <a:off x="4846547" y="5685934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971820DC-17E9-4898-8342-BE71F603C4CC}"/>
              </a:ext>
            </a:extLst>
          </p:cNvPr>
          <p:cNvSpPr txBox="1"/>
          <p:nvPr/>
        </p:nvSpPr>
        <p:spPr>
          <a:xfrm>
            <a:off x="4821748" y="5738553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Line Chart</a:t>
            </a: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34866B35-E603-4611-A9C3-43E4EB59485C}"/>
              </a:ext>
            </a:extLst>
          </p:cNvPr>
          <p:cNvSpPr txBox="1"/>
          <p:nvPr/>
        </p:nvSpPr>
        <p:spPr>
          <a:xfrm>
            <a:off x="5263993" y="1419716"/>
            <a:ext cx="2866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The Auto Result</a:t>
            </a:r>
          </a:p>
        </p:txBody>
      </p:sp>
      <p:sp>
        <p:nvSpPr>
          <p:cNvPr id="46" name="Multiplication Sign 45">
            <a:extLst>
              <a:ext uri="{FF2B5EF4-FFF2-40B4-BE49-F238E27FC236}">
                <a16:creationId xmlns:a16="http://schemas.microsoft.com/office/drawing/2014/main" id="{F95F97B6-F7E4-42E3-95A0-26F696A7823E}"/>
              </a:ext>
            </a:extLst>
          </p:cNvPr>
          <p:cNvSpPr/>
          <p:nvPr/>
        </p:nvSpPr>
        <p:spPr>
          <a:xfrm>
            <a:off x="3548820" y="526696"/>
            <a:ext cx="386442" cy="349031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Multiplication Sign 46">
            <a:extLst>
              <a:ext uri="{FF2B5EF4-FFF2-40B4-BE49-F238E27FC236}">
                <a16:creationId xmlns:a16="http://schemas.microsoft.com/office/drawing/2014/main" id="{C28774C1-28BF-4485-93C0-AD52D18D2ACD}"/>
              </a:ext>
            </a:extLst>
          </p:cNvPr>
          <p:cNvSpPr/>
          <p:nvPr/>
        </p:nvSpPr>
        <p:spPr>
          <a:xfrm>
            <a:off x="6947866" y="550300"/>
            <a:ext cx="386442" cy="349031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69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65">
            <a:extLst>
              <a:ext uri="{FF2B5EF4-FFF2-40B4-BE49-F238E27FC236}">
                <a16:creationId xmlns:a16="http://schemas.microsoft.com/office/drawing/2014/main" id="{44509BC1-AAA5-48DC-97F4-DC6DC49A1E6F}"/>
              </a:ext>
            </a:extLst>
          </p:cNvPr>
          <p:cNvSpPr/>
          <p:nvPr/>
        </p:nvSpPr>
        <p:spPr>
          <a:xfrm>
            <a:off x="2805406" y="304385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66">
            <a:extLst>
              <a:ext uri="{FF2B5EF4-FFF2-40B4-BE49-F238E27FC236}">
                <a16:creationId xmlns:a16="http://schemas.microsoft.com/office/drawing/2014/main" id="{43263119-7113-4FF7-929A-DDEE094A47AD}"/>
              </a:ext>
            </a:extLst>
          </p:cNvPr>
          <p:cNvSpPr/>
          <p:nvPr/>
        </p:nvSpPr>
        <p:spPr>
          <a:xfrm>
            <a:off x="2805405" y="304385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67">
            <a:extLst>
              <a:ext uri="{FF2B5EF4-FFF2-40B4-BE49-F238E27FC236}">
                <a16:creationId xmlns:a16="http://schemas.microsoft.com/office/drawing/2014/main" id="{A80F7F89-C3DF-403C-AA65-BC9E48BD9CBF}"/>
              </a:ext>
            </a:extLst>
          </p:cNvPr>
          <p:cNvSpPr txBox="1"/>
          <p:nvPr/>
        </p:nvSpPr>
        <p:spPr>
          <a:xfrm>
            <a:off x="3569742" y="37660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8">
            <a:extLst>
              <a:ext uri="{FF2B5EF4-FFF2-40B4-BE49-F238E27FC236}">
                <a16:creationId xmlns:a16="http://schemas.microsoft.com/office/drawing/2014/main" id="{BA87DE08-103A-4477-9353-6503DD111DA8}"/>
              </a:ext>
            </a:extLst>
          </p:cNvPr>
          <p:cNvSpPr txBox="1"/>
          <p:nvPr/>
        </p:nvSpPr>
        <p:spPr>
          <a:xfrm>
            <a:off x="5003919" y="6021221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" name="文本框 69">
            <a:extLst>
              <a:ext uri="{FF2B5EF4-FFF2-40B4-BE49-F238E27FC236}">
                <a16:creationId xmlns:a16="http://schemas.microsoft.com/office/drawing/2014/main" id="{93187599-727E-4E15-8BAE-0D4F42DA0F54}"/>
              </a:ext>
            </a:extLst>
          </p:cNvPr>
          <p:cNvSpPr txBox="1"/>
          <p:nvPr/>
        </p:nvSpPr>
        <p:spPr>
          <a:xfrm>
            <a:off x="2842518" y="885303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9" name="矩形 70">
            <a:extLst>
              <a:ext uri="{FF2B5EF4-FFF2-40B4-BE49-F238E27FC236}">
                <a16:creationId xmlns:a16="http://schemas.microsoft.com/office/drawing/2014/main" id="{401403D6-F57C-41DA-B8FB-B7675EB4B7A0}"/>
              </a:ext>
            </a:extLst>
          </p:cNvPr>
          <p:cNvSpPr/>
          <p:nvPr/>
        </p:nvSpPr>
        <p:spPr>
          <a:xfrm>
            <a:off x="2805405" y="1226831"/>
            <a:ext cx="3077497" cy="4990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图表 3">
            <a:extLst>
              <a:ext uri="{FF2B5EF4-FFF2-40B4-BE49-F238E27FC236}">
                <a16:creationId xmlns:a16="http://schemas.microsoft.com/office/drawing/2014/main" id="{BBF2016E-2E14-485C-8284-5A90D2C905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8669980"/>
              </p:ext>
            </p:extLst>
          </p:nvPr>
        </p:nvGraphicFramePr>
        <p:xfrm>
          <a:off x="2980646" y="1687413"/>
          <a:ext cx="2611613" cy="2190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椭圆 4">
            <a:extLst>
              <a:ext uri="{FF2B5EF4-FFF2-40B4-BE49-F238E27FC236}">
                <a16:creationId xmlns:a16="http://schemas.microsoft.com/office/drawing/2014/main" id="{BA2A350C-BCBC-431F-85E2-592F183C0805}"/>
              </a:ext>
            </a:extLst>
          </p:cNvPr>
          <p:cNvSpPr/>
          <p:nvPr/>
        </p:nvSpPr>
        <p:spPr>
          <a:xfrm>
            <a:off x="3577590" y="2374639"/>
            <a:ext cx="73201" cy="99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98">
            <a:extLst>
              <a:ext uri="{FF2B5EF4-FFF2-40B4-BE49-F238E27FC236}">
                <a16:creationId xmlns:a16="http://schemas.microsoft.com/office/drawing/2014/main" id="{98C7C824-5C45-4BDF-B79C-58373D1414EF}"/>
              </a:ext>
            </a:extLst>
          </p:cNvPr>
          <p:cNvSpPr/>
          <p:nvPr/>
        </p:nvSpPr>
        <p:spPr>
          <a:xfrm>
            <a:off x="4286452" y="2567062"/>
            <a:ext cx="73201" cy="99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99">
            <a:extLst>
              <a:ext uri="{FF2B5EF4-FFF2-40B4-BE49-F238E27FC236}">
                <a16:creationId xmlns:a16="http://schemas.microsoft.com/office/drawing/2014/main" id="{78F822FD-352D-4908-A1AB-4EBCD0409F91}"/>
              </a:ext>
            </a:extLst>
          </p:cNvPr>
          <p:cNvSpPr/>
          <p:nvPr/>
        </p:nvSpPr>
        <p:spPr>
          <a:xfrm>
            <a:off x="5081963" y="2301878"/>
            <a:ext cx="73201" cy="99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6">
            <a:extLst>
              <a:ext uri="{FF2B5EF4-FFF2-40B4-BE49-F238E27FC236}">
                <a16:creationId xmlns:a16="http://schemas.microsoft.com/office/drawing/2014/main" id="{E708A8C3-4FEA-4555-B8A4-318917488A94}"/>
              </a:ext>
            </a:extLst>
          </p:cNvPr>
          <p:cNvCxnSpPr>
            <a:cxnSpLocks/>
          </p:cNvCxnSpPr>
          <p:nvPr/>
        </p:nvCxnSpPr>
        <p:spPr>
          <a:xfrm flipH="1">
            <a:off x="4445160" y="2578705"/>
            <a:ext cx="1311342" cy="35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文本框 125">
            <a:extLst>
              <a:ext uri="{FF2B5EF4-FFF2-40B4-BE49-F238E27FC236}">
                <a16:creationId xmlns:a16="http://schemas.microsoft.com/office/drawing/2014/main" id="{A678A371-1885-4906-888B-362595D844EE}"/>
              </a:ext>
            </a:extLst>
          </p:cNvPr>
          <p:cNvSpPr txBox="1"/>
          <p:nvPr/>
        </p:nvSpPr>
        <p:spPr>
          <a:xfrm>
            <a:off x="-575864" y="41196"/>
            <a:ext cx="380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Line Chart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902E76B2-8B13-49CB-8C4D-29582DB26161}"/>
              </a:ext>
            </a:extLst>
          </p:cNvPr>
          <p:cNvSpPr/>
          <p:nvPr/>
        </p:nvSpPr>
        <p:spPr>
          <a:xfrm>
            <a:off x="5464964" y="395139"/>
            <a:ext cx="386442" cy="349031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文本框 100">
            <a:extLst>
              <a:ext uri="{FF2B5EF4-FFF2-40B4-BE49-F238E27FC236}">
                <a16:creationId xmlns:a16="http://schemas.microsoft.com/office/drawing/2014/main" id="{AEA1A93F-4154-4EB2-BED6-7474183C0700}"/>
              </a:ext>
            </a:extLst>
          </p:cNvPr>
          <p:cNvSpPr txBox="1"/>
          <p:nvPr/>
        </p:nvSpPr>
        <p:spPr>
          <a:xfrm>
            <a:off x="5756502" y="2435710"/>
            <a:ext cx="230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4">
                    <a:lumMod val="75000"/>
                  </a:schemeClr>
                </a:solidFill>
              </a:rPr>
              <a:t>Click to view the corresponding self-test record</a:t>
            </a:r>
          </a:p>
        </p:txBody>
      </p:sp>
      <p:sp>
        <p:nvSpPr>
          <p:cNvPr id="32" name="矩形: 圆角 96">
            <a:extLst>
              <a:ext uri="{FF2B5EF4-FFF2-40B4-BE49-F238E27FC236}">
                <a16:creationId xmlns:a16="http://schemas.microsoft.com/office/drawing/2014/main" id="{69824E9E-A85D-4EFC-AC1D-5B8BCCDA3E2F}"/>
              </a:ext>
            </a:extLst>
          </p:cNvPr>
          <p:cNvSpPr/>
          <p:nvPr/>
        </p:nvSpPr>
        <p:spPr>
          <a:xfrm>
            <a:off x="8647926" y="330746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97">
            <a:extLst>
              <a:ext uri="{FF2B5EF4-FFF2-40B4-BE49-F238E27FC236}">
                <a16:creationId xmlns:a16="http://schemas.microsoft.com/office/drawing/2014/main" id="{854FBD63-531D-41EB-B1F9-13AC5208C4A5}"/>
              </a:ext>
            </a:extLst>
          </p:cNvPr>
          <p:cNvSpPr/>
          <p:nvPr/>
        </p:nvSpPr>
        <p:spPr>
          <a:xfrm>
            <a:off x="8647925" y="330746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98">
            <a:extLst>
              <a:ext uri="{FF2B5EF4-FFF2-40B4-BE49-F238E27FC236}">
                <a16:creationId xmlns:a16="http://schemas.microsoft.com/office/drawing/2014/main" id="{F153D257-2672-4A58-9E8B-E1F034DDA0BE}"/>
              </a:ext>
            </a:extLst>
          </p:cNvPr>
          <p:cNvSpPr txBox="1"/>
          <p:nvPr/>
        </p:nvSpPr>
        <p:spPr>
          <a:xfrm>
            <a:off x="9412262" y="402961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文本框 99">
            <a:extLst>
              <a:ext uri="{FF2B5EF4-FFF2-40B4-BE49-F238E27FC236}">
                <a16:creationId xmlns:a16="http://schemas.microsoft.com/office/drawing/2014/main" id="{EE71F54B-6F45-4682-AFE7-CC831CC684FE}"/>
              </a:ext>
            </a:extLst>
          </p:cNvPr>
          <p:cNvSpPr txBox="1"/>
          <p:nvPr/>
        </p:nvSpPr>
        <p:spPr>
          <a:xfrm>
            <a:off x="9085599" y="1780913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36" name="文本框 100">
            <a:extLst>
              <a:ext uri="{FF2B5EF4-FFF2-40B4-BE49-F238E27FC236}">
                <a16:creationId xmlns:a16="http://schemas.microsoft.com/office/drawing/2014/main" id="{B9A3BDC1-A2B4-488A-BE48-578EC09FFB4E}"/>
              </a:ext>
            </a:extLst>
          </p:cNvPr>
          <p:cNvSpPr txBox="1"/>
          <p:nvPr/>
        </p:nvSpPr>
        <p:spPr>
          <a:xfrm>
            <a:off x="8647925" y="883860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37" name="矩形 101">
            <a:extLst>
              <a:ext uri="{FF2B5EF4-FFF2-40B4-BE49-F238E27FC236}">
                <a16:creationId xmlns:a16="http://schemas.microsoft.com/office/drawing/2014/main" id="{60D61B11-2160-48AD-9731-031BF799D5C7}"/>
              </a:ext>
            </a:extLst>
          </p:cNvPr>
          <p:cNvSpPr/>
          <p:nvPr/>
        </p:nvSpPr>
        <p:spPr>
          <a:xfrm>
            <a:off x="8647925" y="1244398"/>
            <a:ext cx="3077497" cy="4990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102">
            <a:extLst>
              <a:ext uri="{FF2B5EF4-FFF2-40B4-BE49-F238E27FC236}">
                <a16:creationId xmlns:a16="http://schemas.microsoft.com/office/drawing/2014/main" id="{CC586A0B-768A-4B59-B20C-997A411E9F40}"/>
              </a:ext>
            </a:extLst>
          </p:cNvPr>
          <p:cNvSpPr/>
          <p:nvPr/>
        </p:nvSpPr>
        <p:spPr>
          <a:xfrm>
            <a:off x="8754813" y="1360518"/>
            <a:ext cx="2831969" cy="4856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框 103">
            <a:extLst>
              <a:ext uri="{FF2B5EF4-FFF2-40B4-BE49-F238E27FC236}">
                <a16:creationId xmlns:a16="http://schemas.microsoft.com/office/drawing/2014/main" id="{9B562EDC-99FA-401E-8247-8DDC79E2C8B3}"/>
              </a:ext>
            </a:extLst>
          </p:cNvPr>
          <p:cNvSpPr txBox="1"/>
          <p:nvPr/>
        </p:nvSpPr>
        <p:spPr>
          <a:xfrm>
            <a:off x="8820401" y="1396588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</a:t>
            </a:r>
          </a:p>
        </p:txBody>
      </p:sp>
      <p:sp>
        <p:nvSpPr>
          <p:cNvPr id="40" name="文本框 104">
            <a:extLst>
              <a:ext uri="{FF2B5EF4-FFF2-40B4-BE49-F238E27FC236}">
                <a16:creationId xmlns:a16="http://schemas.microsoft.com/office/drawing/2014/main" id="{A944253F-8AD8-494E-8884-7681C812E652}"/>
              </a:ext>
            </a:extLst>
          </p:cNvPr>
          <p:cNvSpPr txBox="1"/>
          <p:nvPr/>
        </p:nvSpPr>
        <p:spPr>
          <a:xfrm>
            <a:off x="8835814" y="1661503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Cobb Angle</a:t>
            </a:r>
          </a:p>
        </p:txBody>
      </p: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DA669FD5-6CA6-431B-BF90-2575516E5EB0}"/>
              </a:ext>
            </a:extLst>
          </p:cNvPr>
          <p:cNvSpPr/>
          <p:nvPr/>
        </p:nvSpPr>
        <p:spPr>
          <a:xfrm>
            <a:off x="11336129" y="431405"/>
            <a:ext cx="386442" cy="349031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133DF8A6-E52C-4638-A902-739609038F34}"/>
              </a:ext>
            </a:extLst>
          </p:cNvPr>
          <p:cNvCxnSpPr>
            <a:cxnSpLocks/>
            <a:stCxn id="17" idx="0"/>
          </p:cNvCxnSpPr>
          <p:nvPr/>
        </p:nvCxnSpPr>
        <p:spPr>
          <a:xfrm rot="5400000" flipH="1" flipV="1">
            <a:off x="7355481" y="1199900"/>
            <a:ext cx="791422" cy="16801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矩形 107">
            <a:extLst>
              <a:ext uri="{FF2B5EF4-FFF2-40B4-BE49-F238E27FC236}">
                <a16:creationId xmlns:a16="http://schemas.microsoft.com/office/drawing/2014/main" id="{A9A3D91B-2A79-41FC-88AE-22A5028447A0}"/>
              </a:ext>
            </a:extLst>
          </p:cNvPr>
          <p:cNvSpPr/>
          <p:nvPr/>
        </p:nvSpPr>
        <p:spPr>
          <a:xfrm>
            <a:off x="8952999" y="2674501"/>
            <a:ext cx="2424197" cy="33467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图片 108">
            <a:extLst>
              <a:ext uri="{FF2B5EF4-FFF2-40B4-BE49-F238E27FC236}">
                <a16:creationId xmlns:a16="http://schemas.microsoft.com/office/drawing/2014/main" id="{F0192675-A562-4850-AFFA-508C56332C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" b="5501"/>
          <a:stretch/>
        </p:blipFill>
        <p:spPr>
          <a:xfrm>
            <a:off x="9457019" y="2747251"/>
            <a:ext cx="1484765" cy="3159523"/>
          </a:xfrm>
          <a:prstGeom prst="rect">
            <a:avLst/>
          </a:prstGeom>
        </p:spPr>
      </p:pic>
      <p:sp>
        <p:nvSpPr>
          <p:cNvPr id="51" name="文本框 104">
            <a:extLst>
              <a:ext uri="{FF2B5EF4-FFF2-40B4-BE49-F238E27FC236}">
                <a16:creationId xmlns:a16="http://schemas.microsoft.com/office/drawing/2014/main" id="{24BF2EC8-E32A-4C57-81FE-327AF1453D6D}"/>
              </a:ext>
            </a:extLst>
          </p:cNvPr>
          <p:cNvSpPr txBox="1"/>
          <p:nvPr/>
        </p:nvSpPr>
        <p:spPr>
          <a:xfrm>
            <a:off x="8831678" y="1980748"/>
            <a:ext cx="2179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 by the doctor</a:t>
            </a:r>
          </a:p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 Name</a:t>
            </a:r>
          </a:p>
        </p:txBody>
      </p:sp>
      <p:sp>
        <p:nvSpPr>
          <p:cNvPr id="52" name="文本框 104">
            <a:extLst>
              <a:ext uri="{FF2B5EF4-FFF2-40B4-BE49-F238E27FC236}">
                <a16:creationId xmlns:a16="http://schemas.microsoft.com/office/drawing/2014/main" id="{6FE43B9E-2DAC-4CDF-99F1-319EFA938CE8}"/>
              </a:ext>
            </a:extLst>
          </p:cNvPr>
          <p:cNvSpPr txBox="1"/>
          <p:nvPr/>
        </p:nvSpPr>
        <p:spPr>
          <a:xfrm>
            <a:off x="8835814" y="2410811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 by the algorithm</a:t>
            </a:r>
          </a:p>
        </p:txBody>
      </p:sp>
    </p:spTree>
    <p:extLst>
      <p:ext uri="{BB962C8B-B14F-4D97-AF65-F5344CB8AC3E}">
        <p14:creationId xmlns:p14="http://schemas.microsoft.com/office/powerpoint/2010/main" val="139169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B19DC06-6719-4DE5-997C-CE53A56ECD6C}"/>
              </a:ext>
            </a:extLst>
          </p:cNvPr>
          <p:cNvSpPr/>
          <p:nvPr/>
        </p:nvSpPr>
        <p:spPr>
          <a:xfrm>
            <a:off x="4500593" y="285135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9FCD3FD-DFB3-4C86-996C-BE7DCB4ACC2D}"/>
              </a:ext>
            </a:extLst>
          </p:cNvPr>
          <p:cNvSpPr/>
          <p:nvPr/>
        </p:nvSpPr>
        <p:spPr>
          <a:xfrm>
            <a:off x="4500592" y="285135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983A0EC-C13E-47EE-9666-0C0B94C73435}"/>
              </a:ext>
            </a:extLst>
          </p:cNvPr>
          <p:cNvSpPr txBox="1"/>
          <p:nvPr/>
        </p:nvSpPr>
        <p:spPr>
          <a:xfrm>
            <a:off x="5264929" y="35735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70D15B1-DC66-4761-B102-8E773C081986}"/>
              </a:ext>
            </a:extLst>
          </p:cNvPr>
          <p:cNvSpPr txBox="1"/>
          <p:nvPr/>
        </p:nvSpPr>
        <p:spPr>
          <a:xfrm>
            <a:off x="6755698" y="5289881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CE86CB8-91AC-4CA1-A245-678033A6A266}"/>
              </a:ext>
            </a:extLst>
          </p:cNvPr>
          <p:cNvSpPr/>
          <p:nvPr/>
        </p:nvSpPr>
        <p:spPr>
          <a:xfrm>
            <a:off x="8307074" y="285135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CAF06C9-6864-4BC2-A35E-8893E0015106}"/>
              </a:ext>
            </a:extLst>
          </p:cNvPr>
          <p:cNvSpPr/>
          <p:nvPr/>
        </p:nvSpPr>
        <p:spPr>
          <a:xfrm>
            <a:off x="8307073" y="285135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7FBAFE3-8CFA-4EA2-8245-929D218E6575}"/>
              </a:ext>
            </a:extLst>
          </p:cNvPr>
          <p:cNvSpPr txBox="1"/>
          <p:nvPr/>
        </p:nvSpPr>
        <p:spPr>
          <a:xfrm>
            <a:off x="9071410" y="35735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28005B1-1328-4BC6-AF1B-9C31CAA7C28F}"/>
              </a:ext>
            </a:extLst>
          </p:cNvPr>
          <p:cNvSpPr txBox="1"/>
          <p:nvPr/>
        </p:nvSpPr>
        <p:spPr>
          <a:xfrm>
            <a:off x="10505587" y="6001971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88BC534-A793-402D-809D-EACDB0EACCA1}"/>
              </a:ext>
            </a:extLst>
          </p:cNvPr>
          <p:cNvSpPr txBox="1"/>
          <p:nvPr/>
        </p:nvSpPr>
        <p:spPr>
          <a:xfrm>
            <a:off x="-187577" y="357350"/>
            <a:ext cx="3806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Consult Doctors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37A9776-073A-4601-BC15-D888E3A13770}"/>
              </a:ext>
            </a:extLst>
          </p:cNvPr>
          <p:cNvSpPr txBox="1"/>
          <p:nvPr/>
        </p:nvSpPr>
        <p:spPr>
          <a:xfrm>
            <a:off x="4938266" y="1735302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BDFC41C8-063A-4D54-886A-BD532BEEC1CB}"/>
              </a:ext>
            </a:extLst>
          </p:cNvPr>
          <p:cNvSpPr/>
          <p:nvPr/>
        </p:nvSpPr>
        <p:spPr>
          <a:xfrm>
            <a:off x="4943621" y="2215774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245E8B4-D9D6-4125-9AB7-D9D04ACBFBAE}"/>
              </a:ext>
            </a:extLst>
          </p:cNvPr>
          <p:cNvSpPr txBox="1"/>
          <p:nvPr/>
        </p:nvSpPr>
        <p:spPr>
          <a:xfrm>
            <a:off x="4938266" y="2278667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E-mail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40A0989F-4ADF-42E0-8CD8-7C3910C3CC66}"/>
              </a:ext>
            </a:extLst>
          </p:cNvPr>
          <p:cNvSpPr/>
          <p:nvPr/>
        </p:nvSpPr>
        <p:spPr>
          <a:xfrm>
            <a:off x="4938266" y="2729001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25AD19E-22B7-4C7A-9B37-DC0867F0BA94}"/>
              </a:ext>
            </a:extLst>
          </p:cNvPr>
          <p:cNvSpPr txBox="1"/>
          <p:nvPr/>
        </p:nvSpPr>
        <p:spPr>
          <a:xfrm>
            <a:off x="4932911" y="2791894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Register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7F593504-C20A-4F3A-A545-523AE1A730F3}"/>
              </a:ext>
            </a:extLst>
          </p:cNvPr>
          <p:cNvSpPr/>
          <p:nvPr/>
        </p:nvSpPr>
        <p:spPr>
          <a:xfrm>
            <a:off x="4932911" y="3299329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13C725F-787B-4B65-A910-9AAADF4D3C06}"/>
              </a:ext>
            </a:extLst>
          </p:cNvPr>
          <p:cNvSpPr txBox="1"/>
          <p:nvPr/>
        </p:nvSpPr>
        <p:spPr>
          <a:xfrm>
            <a:off x="4927556" y="3362222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The Type of Identity Documents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603D7360-5DC3-492D-96DF-E8ABEAB0524C}"/>
              </a:ext>
            </a:extLst>
          </p:cNvPr>
          <p:cNvSpPr/>
          <p:nvPr/>
        </p:nvSpPr>
        <p:spPr>
          <a:xfrm>
            <a:off x="4917590" y="3849350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30799B0-94C3-46BD-97E4-B09D77E20089}"/>
              </a:ext>
            </a:extLst>
          </p:cNvPr>
          <p:cNvSpPr txBox="1"/>
          <p:nvPr/>
        </p:nvSpPr>
        <p:spPr>
          <a:xfrm>
            <a:off x="4912235" y="3912243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ID number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80F8B69-EC4D-4B1C-B26A-39FF96B62A72}"/>
              </a:ext>
            </a:extLst>
          </p:cNvPr>
          <p:cNvSpPr/>
          <p:nvPr/>
        </p:nvSpPr>
        <p:spPr>
          <a:xfrm>
            <a:off x="4940003" y="4387298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B36B18C-2E5E-4014-A40D-F62B42A8A16F}"/>
              </a:ext>
            </a:extLst>
          </p:cNvPr>
          <p:cNvSpPr txBox="1"/>
          <p:nvPr/>
        </p:nvSpPr>
        <p:spPr>
          <a:xfrm>
            <a:off x="4934648" y="4450191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Password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D7683D50-EF8D-4237-98DE-7E506D77604C}"/>
              </a:ext>
            </a:extLst>
          </p:cNvPr>
          <p:cNvSpPr/>
          <p:nvPr/>
        </p:nvSpPr>
        <p:spPr>
          <a:xfrm>
            <a:off x="4912235" y="4906849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DB021EF-B503-4929-9EE0-784BBDDF4249}"/>
              </a:ext>
            </a:extLst>
          </p:cNvPr>
          <p:cNvSpPr txBox="1"/>
          <p:nvPr/>
        </p:nvSpPr>
        <p:spPr>
          <a:xfrm>
            <a:off x="4906880" y="4969742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 Verify password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F4570FE-F8FC-4C9A-A623-E25FD86E5200}"/>
              </a:ext>
            </a:extLst>
          </p:cNvPr>
          <p:cNvSpPr txBox="1"/>
          <p:nvPr/>
        </p:nvSpPr>
        <p:spPr>
          <a:xfrm>
            <a:off x="8344186" y="866053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A074D41-9EE4-4525-9688-9D17A4E3EB2E}"/>
              </a:ext>
            </a:extLst>
          </p:cNvPr>
          <p:cNvSpPr txBox="1"/>
          <p:nvPr/>
        </p:nvSpPr>
        <p:spPr>
          <a:xfrm>
            <a:off x="4500592" y="838249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1F77646-D26C-4F36-93AA-7EFB84A59D8C}"/>
              </a:ext>
            </a:extLst>
          </p:cNvPr>
          <p:cNvSpPr/>
          <p:nvPr/>
        </p:nvSpPr>
        <p:spPr>
          <a:xfrm>
            <a:off x="4500592" y="1198787"/>
            <a:ext cx="3077497" cy="4990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A4103C3-2324-43F8-B255-A9E17CAA0DF6}"/>
              </a:ext>
            </a:extLst>
          </p:cNvPr>
          <p:cNvSpPr/>
          <p:nvPr/>
        </p:nvSpPr>
        <p:spPr>
          <a:xfrm>
            <a:off x="4607480" y="1285059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7F58D8D-6A45-4818-9C80-66D0AF5CA551}"/>
              </a:ext>
            </a:extLst>
          </p:cNvPr>
          <p:cNvSpPr txBox="1"/>
          <p:nvPr/>
        </p:nvSpPr>
        <p:spPr>
          <a:xfrm>
            <a:off x="4673068" y="1350977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name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E9DF7480-103E-4AFD-832B-9111F03FBAB9}"/>
              </a:ext>
            </a:extLst>
          </p:cNvPr>
          <p:cNvSpPr txBox="1"/>
          <p:nvPr/>
        </p:nvSpPr>
        <p:spPr>
          <a:xfrm>
            <a:off x="4673067" y="1571580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introduction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E46296CC-179A-4F86-AB9E-0B075E68D5FF}"/>
              </a:ext>
            </a:extLst>
          </p:cNvPr>
          <p:cNvSpPr txBox="1"/>
          <p:nvPr/>
        </p:nvSpPr>
        <p:spPr>
          <a:xfrm>
            <a:off x="4938266" y="2609634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222B0526-F864-4C5F-80FD-B5B906603400}"/>
              </a:ext>
            </a:extLst>
          </p:cNvPr>
          <p:cNvSpPr/>
          <p:nvPr/>
        </p:nvSpPr>
        <p:spPr>
          <a:xfrm>
            <a:off x="4607480" y="2159391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36F6A84-9287-49EC-9AE7-D41599F5BE8F}"/>
              </a:ext>
            </a:extLst>
          </p:cNvPr>
          <p:cNvSpPr txBox="1"/>
          <p:nvPr/>
        </p:nvSpPr>
        <p:spPr>
          <a:xfrm>
            <a:off x="4673068" y="2225309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name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493FB62F-E45A-4414-8F7E-D648D53C91B0}"/>
              </a:ext>
            </a:extLst>
          </p:cNvPr>
          <p:cNvSpPr txBox="1"/>
          <p:nvPr/>
        </p:nvSpPr>
        <p:spPr>
          <a:xfrm>
            <a:off x="4673067" y="2445912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introduction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7D48F83A-B5D0-4C77-B2ED-0AE03DD627B6}"/>
              </a:ext>
            </a:extLst>
          </p:cNvPr>
          <p:cNvSpPr txBox="1"/>
          <p:nvPr/>
        </p:nvSpPr>
        <p:spPr>
          <a:xfrm>
            <a:off x="4938266" y="3493359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3DC4507-3F76-406D-B094-60A45A547752}"/>
              </a:ext>
            </a:extLst>
          </p:cNvPr>
          <p:cNvSpPr/>
          <p:nvPr/>
        </p:nvSpPr>
        <p:spPr>
          <a:xfrm>
            <a:off x="4607480" y="3043116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CEA7EDB6-EDF0-4884-886B-1D7B7177D2AE}"/>
              </a:ext>
            </a:extLst>
          </p:cNvPr>
          <p:cNvSpPr txBox="1"/>
          <p:nvPr/>
        </p:nvSpPr>
        <p:spPr>
          <a:xfrm>
            <a:off x="4673068" y="3109034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name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68E493D-B003-463D-A9D2-FBBC002E4E10}"/>
              </a:ext>
            </a:extLst>
          </p:cNvPr>
          <p:cNvSpPr txBox="1"/>
          <p:nvPr/>
        </p:nvSpPr>
        <p:spPr>
          <a:xfrm>
            <a:off x="4673067" y="3329637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introduction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8839F38E-57CC-43E2-840D-ACB0F4F319F9}"/>
              </a:ext>
            </a:extLst>
          </p:cNvPr>
          <p:cNvSpPr txBox="1"/>
          <p:nvPr/>
        </p:nvSpPr>
        <p:spPr>
          <a:xfrm>
            <a:off x="4938266" y="4427877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280FAE1B-139F-4441-A9EE-C6D4115AA0D5}"/>
              </a:ext>
            </a:extLst>
          </p:cNvPr>
          <p:cNvSpPr/>
          <p:nvPr/>
        </p:nvSpPr>
        <p:spPr>
          <a:xfrm>
            <a:off x="4607480" y="3929730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CFC680F-1D3B-4763-AB83-D04FDAC26054}"/>
              </a:ext>
            </a:extLst>
          </p:cNvPr>
          <p:cNvSpPr txBox="1"/>
          <p:nvPr/>
        </p:nvSpPr>
        <p:spPr>
          <a:xfrm>
            <a:off x="4673068" y="4043552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name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42E31A5-9B9A-40ED-8C4F-991821EA603C}"/>
              </a:ext>
            </a:extLst>
          </p:cNvPr>
          <p:cNvSpPr txBox="1"/>
          <p:nvPr/>
        </p:nvSpPr>
        <p:spPr>
          <a:xfrm>
            <a:off x="4673067" y="4264155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introduction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2A08D531-43EE-48E1-BDCD-35F20444AB9D}"/>
              </a:ext>
            </a:extLst>
          </p:cNvPr>
          <p:cNvSpPr txBox="1"/>
          <p:nvPr/>
        </p:nvSpPr>
        <p:spPr>
          <a:xfrm>
            <a:off x="4953680" y="5286419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5F397D05-AB64-45C1-BF1C-107086155AC2}"/>
              </a:ext>
            </a:extLst>
          </p:cNvPr>
          <p:cNvSpPr/>
          <p:nvPr/>
        </p:nvSpPr>
        <p:spPr>
          <a:xfrm>
            <a:off x="4622894" y="4836176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E9B0636-AA5D-48CC-B94C-BE7A25EE2418}"/>
              </a:ext>
            </a:extLst>
          </p:cNvPr>
          <p:cNvSpPr txBox="1"/>
          <p:nvPr/>
        </p:nvSpPr>
        <p:spPr>
          <a:xfrm>
            <a:off x="4688482" y="4902094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name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3FF8CC2-07CF-4652-BFAE-CC24D7E84A57}"/>
              </a:ext>
            </a:extLst>
          </p:cNvPr>
          <p:cNvSpPr txBox="1"/>
          <p:nvPr/>
        </p:nvSpPr>
        <p:spPr>
          <a:xfrm>
            <a:off x="4688481" y="5122697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introduction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F66427A-1833-4AB5-A681-5D52E7ACB359}"/>
              </a:ext>
            </a:extLst>
          </p:cNvPr>
          <p:cNvSpPr/>
          <p:nvPr/>
        </p:nvSpPr>
        <p:spPr>
          <a:xfrm>
            <a:off x="8307073" y="1207581"/>
            <a:ext cx="3077497" cy="4990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C98CF1BF-B46C-463F-80BC-7FBB60F9BF9F}"/>
              </a:ext>
            </a:extLst>
          </p:cNvPr>
          <p:cNvSpPr txBox="1"/>
          <p:nvPr/>
        </p:nvSpPr>
        <p:spPr>
          <a:xfrm>
            <a:off x="8757891" y="1752784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D062DA48-6B53-4128-93D8-C87455EDCC67}"/>
              </a:ext>
            </a:extLst>
          </p:cNvPr>
          <p:cNvSpPr/>
          <p:nvPr/>
        </p:nvSpPr>
        <p:spPr>
          <a:xfrm>
            <a:off x="8427105" y="1302541"/>
            <a:ext cx="2877576" cy="202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A06178E-F18A-4728-97CA-300AAD579BD6}"/>
              </a:ext>
            </a:extLst>
          </p:cNvPr>
          <p:cNvSpPr txBox="1"/>
          <p:nvPr/>
        </p:nvSpPr>
        <p:spPr>
          <a:xfrm>
            <a:off x="8492693" y="1368459"/>
            <a:ext cx="264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problem</a:t>
            </a:r>
            <a:r>
              <a:rPr lang="en-US" altLang="zh-CN" dirty="0"/>
              <a:t> </a:t>
            </a:r>
            <a:r>
              <a:rPr lang="en-US" altLang="zh-CN" b="1" dirty="0"/>
              <a:t>description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C81D55E-F68C-445B-9752-304027FE60ED}"/>
              </a:ext>
            </a:extLst>
          </p:cNvPr>
          <p:cNvSpPr txBox="1"/>
          <p:nvPr/>
        </p:nvSpPr>
        <p:spPr>
          <a:xfrm>
            <a:off x="8492692" y="1726562"/>
            <a:ext cx="276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---------------------------------</a:t>
            </a:r>
          </a:p>
          <a:p>
            <a:r>
              <a:rPr lang="en-US" altLang="zh-CN" sz="1200" dirty="0"/>
              <a:t>Please describe your problem…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4F18ACF-8D8C-49F0-ADF1-38A01BDCE05D}"/>
              </a:ext>
            </a:extLst>
          </p:cNvPr>
          <p:cNvCxnSpPr>
            <a:cxnSpLocks/>
          </p:cNvCxnSpPr>
          <p:nvPr/>
        </p:nvCxnSpPr>
        <p:spPr>
          <a:xfrm flipV="1">
            <a:off x="6987941" y="1566577"/>
            <a:ext cx="1356245" cy="5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EEC26D19-2092-479F-86AC-739B8DCA75B5}"/>
              </a:ext>
            </a:extLst>
          </p:cNvPr>
          <p:cNvSpPr/>
          <p:nvPr/>
        </p:nvSpPr>
        <p:spPr>
          <a:xfrm>
            <a:off x="8454177" y="3462445"/>
            <a:ext cx="2850504" cy="8581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5" name="图片 134">
            <a:extLst>
              <a:ext uri="{FF2B5EF4-FFF2-40B4-BE49-F238E27FC236}">
                <a16:creationId xmlns:a16="http://schemas.microsoft.com/office/drawing/2014/main" id="{6D4A25F3-78CA-4CBF-AA6F-49D944AB2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598569" y="3671164"/>
            <a:ext cx="513987" cy="512381"/>
          </a:xfrm>
          <a:prstGeom prst="rect">
            <a:avLst/>
          </a:prstGeom>
        </p:spPr>
      </p:pic>
      <p:sp>
        <p:nvSpPr>
          <p:cNvPr id="136" name="文本框 135">
            <a:extLst>
              <a:ext uri="{FF2B5EF4-FFF2-40B4-BE49-F238E27FC236}">
                <a16:creationId xmlns:a16="http://schemas.microsoft.com/office/drawing/2014/main" id="{01419E7A-7CC2-4161-8EF6-8F5F45DA1134}"/>
              </a:ext>
            </a:extLst>
          </p:cNvPr>
          <p:cNvSpPr txBox="1"/>
          <p:nvPr/>
        </p:nvSpPr>
        <p:spPr>
          <a:xfrm>
            <a:off x="9178755" y="3769219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Upload Self Detection Record</a:t>
            </a:r>
          </a:p>
        </p:txBody>
      </p: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8AAB641D-0621-4CD8-9B7A-814520F6302D}"/>
              </a:ext>
            </a:extLst>
          </p:cNvPr>
          <p:cNvSpPr/>
          <p:nvPr/>
        </p:nvSpPr>
        <p:spPr>
          <a:xfrm>
            <a:off x="8764854" y="5489541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0A90ED9-1A1D-4F25-B181-774E20951F6C}"/>
              </a:ext>
            </a:extLst>
          </p:cNvPr>
          <p:cNvSpPr txBox="1"/>
          <p:nvPr/>
        </p:nvSpPr>
        <p:spPr>
          <a:xfrm>
            <a:off x="8759499" y="5552434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OK</a:t>
            </a: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C503132E-FB43-4956-8A34-B5CD16EF8709}"/>
              </a:ext>
            </a:extLst>
          </p:cNvPr>
          <p:cNvSpPr/>
          <p:nvPr/>
        </p:nvSpPr>
        <p:spPr>
          <a:xfrm>
            <a:off x="8534931" y="1883492"/>
            <a:ext cx="2621779" cy="105554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Multiplication Sign 64">
            <a:extLst>
              <a:ext uri="{FF2B5EF4-FFF2-40B4-BE49-F238E27FC236}">
                <a16:creationId xmlns:a16="http://schemas.microsoft.com/office/drawing/2014/main" id="{7E40FAFB-48B7-41EA-95B6-DC924EC69F76}"/>
              </a:ext>
            </a:extLst>
          </p:cNvPr>
          <p:cNvSpPr/>
          <p:nvPr/>
        </p:nvSpPr>
        <p:spPr>
          <a:xfrm>
            <a:off x="7133271" y="398453"/>
            <a:ext cx="386442" cy="349031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Multiplication Sign 65">
            <a:extLst>
              <a:ext uri="{FF2B5EF4-FFF2-40B4-BE49-F238E27FC236}">
                <a16:creationId xmlns:a16="http://schemas.microsoft.com/office/drawing/2014/main" id="{6D0F4580-2DCE-47A0-BF09-82C25865A2DF}"/>
              </a:ext>
            </a:extLst>
          </p:cNvPr>
          <p:cNvSpPr/>
          <p:nvPr/>
        </p:nvSpPr>
        <p:spPr>
          <a:xfrm>
            <a:off x="10943208" y="377651"/>
            <a:ext cx="386442" cy="349031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91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8">
            <a:extLst>
              <a:ext uri="{FF2B5EF4-FFF2-40B4-BE49-F238E27FC236}">
                <a16:creationId xmlns:a16="http://schemas.microsoft.com/office/drawing/2014/main" id="{D8FB60C8-D0F3-41C9-A1A1-A15FA3B77230}"/>
              </a:ext>
            </a:extLst>
          </p:cNvPr>
          <p:cNvSpPr txBox="1"/>
          <p:nvPr/>
        </p:nvSpPr>
        <p:spPr>
          <a:xfrm>
            <a:off x="0" y="370413"/>
            <a:ext cx="3806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Consultation Record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矩形: 圆角 26">
            <a:extLst>
              <a:ext uri="{FF2B5EF4-FFF2-40B4-BE49-F238E27FC236}">
                <a16:creationId xmlns:a16="http://schemas.microsoft.com/office/drawing/2014/main" id="{286B1F44-7435-49E4-94F2-A200FA7B7EC4}"/>
              </a:ext>
            </a:extLst>
          </p:cNvPr>
          <p:cNvSpPr/>
          <p:nvPr/>
        </p:nvSpPr>
        <p:spPr>
          <a:xfrm>
            <a:off x="4500593" y="285135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27">
            <a:extLst>
              <a:ext uri="{FF2B5EF4-FFF2-40B4-BE49-F238E27FC236}">
                <a16:creationId xmlns:a16="http://schemas.microsoft.com/office/drawing/2014/main" id="{770D27E8-0660-4D10-B3A1-CE3C68A4C1AD}"/>
              </a:ext>
            </a:extLst>
          </p:cNvPr>
          <p:cNvSpPr/>
          <p:nvPr/>
        </p:nvSpPr>
        <p:spPr>
          <a:xfrm>
            <a:off x="4500592" y="285135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28">
            <a:extLst>
              <a:ext uri="{FF2B5EF4-FFF2-40B4-BE49-F238E27FC236}">
                <a16:creationId xmlns:a16="http://schemas.microsoft.com/office/drawing/2014/main" id="{FA6C71DF-1A49-4461-A0C0-006E3A5846E3}"/>
              </a:ext>
            </a:extLst>
          </p:cNvPr>
          <p:cNvSpPr txBox="1"/>
          <p:nvPr/>
        </p:nvSpPr>
        <p:spPr>
          <a:xfrm>
            <a:off x="5264929" y="35735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51">
            <a:extLst>
              <a:ext uri="{FF2B5EF4-FFF2-40B4-BE49-F238E27FC236}">
                <a16:creationId xmlns:a16="http://schemas.microsoft.com/office/drawing/2014/main" id="{ED7095A4-FFCD-47B7-BD2C-A306679A3540}"/>
              </a:ext>
            </a:extLst>
          </p:cNvPr>
          <p:cNvSpPr txBox="1"/>
          <p:nvPr/>
        </p:nvSpPr>
        <p:spPr>
          <a:xfrm>
            <a:off x="4938266" y="1735302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9" name="矩形: 圆角 52">
            <a:extLst>
              <a:ext uri="{FF2B5EF4-FFF2-40B4-BE49-F238E27FC236}">
                <a16:creationId xmlns:a16="http://schemas.microsoft.com/office/drawing/2014/main" id="{6CB0A6F5-BFBC-4E22-B2BB-011A0576F9E4}"/>
              </a:ext>
            </a:extLst>
          </p:cNvPr>
          <p:cNvSpPr/>
          <p:nvPr/>
        </p:nvSpPr>
        <p:spPr>
          <a:xfrm>
            <a:off x="4943621" y="2215774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53">
            <a:extLst>
              <a:ext uri="{FF2B5EF4-FFF2-40B4-BE49-F238E27FC236}">
                <a16:creationId xmlns:a16="http://schemas.microsoft.com/office/drawing/2014/main" id="{108AA138-34DD-47FC-8BB1-0087C843B208}"/>
              </a:ext>
            </a:extLst>
          </p:cNvPr>
          <p:cNvSpPr txBox="1"/>
          <p:nvPr/>
        </p:nvSpPr>
        <p:spPr>
          <a:xfrm>
            <a:off x="4938266" y="2278667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E-mail</a:t>
            </a:r>
          </a:p>
        </p:txBody>
      </p:sp>
      <p:sp>
        <p:nvSpPr>
          <p:cNvPr id="11" name="矩形: 圆角 54">
            <a:extLst>
              <a:ext uri="{FF2B5EF4-FFF2-40B4-BE49-F238E27FC236}">
                <a16:creationId xmlns:a16="http://schemas.microsoft.com/office/drawing/2014/main" id="{ABA572EE-F17B-4D20-88C3-A34D38FE539F}"/>
              </a:ext>
            </a:extLst>
          </p:cNvPr>
          <p:cNvSpPr/>
          <p:nvPr/>
        </p:nvSpPr>
        <p:spPr>
          <a:xfrm>
            <a:off x="4938266" y="2729001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55">
            <a:extLst>
              <a:ext uri="{FF2B5EF4-FFF2-40B4-BE49-F238E27FC236}">
                <a16:creationId xmlns:a16="http://schemas.microsoft.com/office/drawing/2014/main" id="{C781900D-16BF-4717-ACFF-D9B4FCCC5572}"/>
              </a:ext>
            </a:extLst>
          </p:cNvPr>
          <p:cNvSpPr txBox="1"/>
          <p:nvPr/>
        </p:nvSpPr>
        <p:spPr>
          <a:xfrm>
            <a:off x="4932911" y="2791894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Register</a:t>
            </a:r>
          </a:p>
        </p:txBody>
      </p:sp>
      <p:sp>
        <p:nvSpPr>
          <p:cNvPr id="13" name="矩形: 圆角 56">
            <a:extLst>
              <a:ext uri="{FF2B5EF4-FFF2-40B4-BE49-F238E27FC236}">
                <a16:creationId xmlns:a16="http://schemas.microsoft.com/office/drawing/2014/main" id="{58D4A399-1651-4F44-BED2-86C3AEDC5F5F}"/>
              </a:ext>
            </a:extLst>
          </p:cNvPr>
          <p:cNvSpPr/>
          <p:nvPr/>
        </p:nvSpPr>
        <p:spPr>
          <a:xfrm>
            <a:off x="4932911" y="3299329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57">
            <a:extLst>
              <a:ext uri="{FF2B5EF4-FFF2-40B4-BE49-F238E27FC236}">
                <a16:creationId xmlns:a16="http://schemas.microsoft.com/office/drawing/2014/main" id="{02866F81-EC9D-4002-A4F2-8A1433FDE677}"/>
              </a:ext>
            </a:extLst>
          </p:cNvPr>
          <p:cNvSpPr txBox="1"/>
          <p:nvPr/>
        </p:nvSpPr>
        <p:spPr>
          <a:xfrm>
            <a:off x="4927556" y="3362222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The Type of Identity Documents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矩形: 圆角 58">
            <a:extLst>
              <a:ext uri="{FF2B5EF4-FFF2-40B4-BE49-F238E27FC236}">
                <a16:creationId xmlns:a16="http://schemas.microsoft.com/office/drawing/2014/main" id="{A21C0D96-24BF-4E65-B06D-3A7D5683366D}"/>
              </a:ext>
            </a:extLst>
          </p:cNvPr>
          <p:cNvSpPr/>
          <p:nvPr/>
        </p:nvSpPr>
        <p:spPr>
          <a:xfrm>
            <a:off x="4917590" y="3849350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59">
            <a:extLst>
              <a:ext uri="{FF2B5EF4-FFF2-40B4-BE49-F238E27FC236}">
                <a16:creationId xmlns:a16="http://schemas.microsoft.com/office/drawing/2014/main" id="{0E779D8E-8DB7-43CE-91F4-4D7A80D90981}"/>
              </a:ext>
            </a:extLst>
          </p:cNvPr>
          <p:cNvSpPr txBox="1"/>
          <p:nvPr/>
        </p:nvSpPr>
        <p:spPr>
          <a:xfrm>
            <a:off x="4912235" y="3912243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ID number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矩形: 圆角 60">
            <a:extLst>
              <a:ext uri="{FF2B5EF4-FFF2-40B4-BE49-F238E27FC236}">
                <a16:creationId xmlns:a16="http://schemas.microsoft.com/office/drawing/2014/main" id="{C6A13D2B-0893-49E8-B706-08DBE80467BF}"/>
              </a:ext>
            </a:extLst>
          </p:cNvPr>
          <p:cNvSpPr/>
          <p:nvPr/>
        </p:nvSpPr>
        <p:spPr>
          <a:xfrm>
            <a:off x="4940003" y="4387298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61">
            <a:extLst>
              <a:ext uri="{FF2B5EF4-FFF2-40B4-BE49-F238E27FC236}">
                <a16:creationId xmlns:a16="http://schemas.microsoft.com/office/drawing/2014/main" id="{5B01B715-C3F3-4BCF-B975-B81E2315C679}"/>
              </a:ext>
            </a:extLst>
          </p:cNvPr>
          <p:cNvSpPr txBox="1"/>
          <p:nvPr/>
        </p:nvSpPr>
        <p:spPr>
          <a:xfrm>
            <a:off x="4934648" y="4450191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Password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矩形: 圆角 62">
            <a:extLst>
              <a:ext uri="{FF2B5EF4-FFF2-40B4-BE49-F238E27FC236}">
                <a16:creationId xmlns:a16="http://schemas.microsoft.com/office/drawing/2014/main" id="{FA397884-722F-4EDF-BBAB-E310FADCEFEF}"/>
              </a:ext>
            </a:extLst>
          </p:cNvPr>
          <p:cNvSpPr/>
          <p:nvPr/>
        </p:nvSpPr>
        <p:spPr>
          <a:xfrm>
            <a:off x="4912235" y="4906849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63">
            <a:extLst>
              <a:ext uri="{FF2B5EF4-FFF2-40B4-BE49-F238E27FC236}">
                <a16:creationId xmlns:a16="http://schemas.microsoft.com/office/drawing/2014/main" id="{FC8A0F49-2A47-4493-99C4-45E3786A9F2B}"/>
              </a:ext>
            </a:extLst>
          </p:cNvPr>
          <p:cNvSpPr txBox="1"/>
          <p:nvPr/>
        </p:nvSpPr>
        <p:spPr>
          <a:xfrm>
            <a:off x="4906880" y="4969742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 Verify password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72">
            <a:extLst>
              <a:ext uri="{FF2B5EF4-FFF2-40B4-BE49-F238E27FC236}">
                <a16:creationId xmlns:a16="http://schemas.microsoft.com/office/drawing/2014/main" id="{AE374EA5-EAD1-4267-A7C0-159914AD95AD}"/>
              </a:ext>
            </a:extLst>
          </p:cNvPr>
          <p:cNvSpPr txBox="1"/>
          <p:nvPr/>
        </p:nvSpPr>
        <p:spPr>
          <a:xfrm>
            <a:off x="4500592" y="838249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22" name="矩形 30">
            <a:extLst>
              <a:ext uri="{FF2B5EF4-FFF2-40B4-BE49-F238E27FC236}">
                <a16:creationId xmlns:a16="http://schemas.microsoft.com/office/drawing/2014/main" id="{19916EEC-0CCF-4633-B64A-5C5196E70AA7}"/>
              </a:ext>
            </a:extLst>
          </p:cNvPr>
          <p:cNvSpPr/>
          <p:nvPr/>
        </p:nvSpPr>
        <p:spPr>
          <a:xfrm>
            <a:off x="4500592" y="1198787"/>
            <a:ext cx="3077497" cy="4990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73">
            <a:extLst>
              <a:ext uri="{FF2B5EF4-FFF2-40B4-BE49-F238E27FC236}">
                <a16:creationId xmlns:a16="http://schemas.microsoft.com/office/drawing/2014/main" id="{3057614F-2501-4570-8A16-0EA1F603D56F}"/>
              </a:ext>
            </a:extLst>
          </p:cNvPr>
          <p:cNvSpPr/>
          <p:nvPr/>
        </p:nvSpPr>
        <p:spPr>
          <a:xfrm>
            <a:off x="4607480" y="1285059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74">
            <a:extLst>
              <a:ext uri="{FF2B5EF4-FFF2-40B4-BE49-F238E27FC236}">
                <a16:creationId xmlns:a16="http://schemas.microsoft.com/office/drawing/2014/main" id="{9E6FBFA6-D1C5-47A5-BB27-20F40441EA59}"/>
              </a:ext>
            </a:extLst>
          </p:cNvPr>
          <p:cNvSpPr txBox="1"/>
          <p:nvPr/>
        </p:nvSpPr>
        <p:spPr>
          <a:xfrm>
            <a:off x="4673068" y="1350977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name</a:t>
            </a:r>
          </a:p>
        </p:txBody>
      </p:sp>
      <p:sp>
        <p:nvSpPr>
          <p:cNvPr id="25" name="文本框 75">
            <a:extLst>
              <a:ext uri="{FF2B5EF4-FFF2-40B4-BE49-F238E27FC236}">
                <a16:creationId xmlns:a16="http://schemas.microsoft.com/office/drawing/2014/main" id="{588C69F9-E4D2-46C7-982F-528C161112C3}"/>
              </a:ext>
            </a:extLst>
          </p:cNvPr>
          <p:cNvSpPr txBox="1"/>
          <p:nvPr/>
        </p:nvSpPr>
        <p:spPr>
          <a:xfrm>
            <a:off x="4673067" y="1571580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Consultation introduction</a:t>
            </a:r>
          </a:p>
        </p:txBody>
      </p:sp>
      <p:sp>
        <p:nvSpPr>
          <p:cNvPr id="26" name="文本框 76">
            <a:extLst>
              <a:ext uri="{FF2B5EF4-FFF2-40B4-BE49-F238E27FC236}">
                <a16:creationId xmlns:a16="http://schemas.microsoft.com/office/drawing/2014/main" id="{9E3D01F4-51B1-41DA-975A-4277931F8325}"/>
              </a:ext>
            </a:extLst>
          </p:cNvPr>
          <p:cNvSpPr txBox="1"/>
          <p:nvPr/>
        </p:nvSpPr>
        <p:spPr>
          <a:xfrm>
            <a:off x="4938266" y="2609634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27" name="矩形 77">
            <a:extLst>
              <a:ext uri="{FF2B5EF4-FFF2-40B4-BE49-F238E27FC236}">
                <a16:creationId xmlns:a16="http://schemas.microsoft.com/office/drawing/2014/main" id="{D3C9811C-2D54-4827-8407-48CD4A606723}"/>
              </a:ext>
            </a:extLst>
          </p:cNvPr>
          <p:cNvSpPr/>
          <p:nvPr/>
        </p:nvSpPr>
        <p:spPr>
          <a:xfrm>
            <a:off x="4607480" y="2159391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78">
            <a:extLst>
              <a:ext uri="{FF2B5EF4-FFF2-40B4-BE49-F238E27FC236}">
                <a16:creationId xmlns:a16="http://schemas.microsoft.com/office/drawing/2014/main" id="{986479AD-534D-4FA6-AD73-FD1FC53B37B0}"/>
              </a:ext>
            </a:extLst>
          </p:cNvPr>
          <p:cNvSpPr txBox="1"/>
          <p:nvPr/>
        </p:nvSpPr>
        <p:spPr>
          <a:xfrm>
            <a:off x="4673068" y="2225309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name</a:t>
            </a:r>
          </a:p>
        </p:txBody>
      </p:sp>
      <p:sp>
        <p:nvSpPr>
          <p:cNvPr id="29" name="文本框 79">
            <a:extLst>
              <a:ext uri="{FF2B5EF4-FFF2-40B4-BE49-F238E27FC236}">
                <a16:creationId xmlns:a16="http://schemas.microsoft.com/office/drawing/2014/main" id="{485A9AA9-949C-4E00-A992-8F8EDEB26B69}"/>
              </a:ext>
            </a:extLst>
          </p:cNvPr>
          <p:cNvSpPr txBox="1"/>
          <p:nvPr/>
        </p:nvSpPr>
        <p:spPr>
          <a:xfrm>
            <a:off x="4673067" y="2445912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Consultation introduction</a:t>
            </a:r>
          </a:p>
        </p:txBody>
      </p:sp>
      <p:sp>
        <p:nvSpPr>
          <p:cNvPr id="30" name="文本框 80">
            <a:extLst>
              <a:ext uri="{FF2B5EF4-FFF2-40B4-BE49-F238E27FC236}">
                <a16:creationId xmlns:a16="http://schemas.microsoft.com/office/drawing/2014/main" id="{8F1A67C3-B454-4BEF-BE64-CB4BA77C2052}"/>
              </a:ext>
            </a:extLst>
          </p:cNvPr>
          <p:cNvSpPr txBox="1"/>
          <p:nvPr/>
        </p:nvSpPr>
        <p:spPr>
          <a:xfrm>
            <a:off x="4938266" y="3493359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31" name="矩形 81">
            <a:extLst>
              <a:ext uri="{FF2B5EF4-FFF2-40B4-BE49-F238E27FC236}">
                <a16:creationId xmlns:a16="http://schemas.microsoft.com/office/drawing/2014/main" id="{43A80E6C-9D15-4852-83D6-1CFA6C968DED}"/>
              </a:ext>
            </a:extLst>
          </p:cNvPr>
          <p:cNvSpPr/>
          <p:nvPr/>
        </p:nvSpPr>
        <p:spPr>
          <a:xfrm>
            <a:off x="4607480" y="3043116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82">
            <a:extLst>
              <a:ext uri="{FF2B5EF4-FFF2-40B4-BE49-F238E27FC236}">
                <a16:creationId xmlns:a16="http://schemas.microsoft.com/office/drawing/2014/main" id="{123E813C-A2C7-4F0C-A587-6DB118CC3CA1}"/>
              </a:ext>
            </a:extLst>
          </p:cNvPr>
          <p:cNvSpPr txBox="1"/>
          <p:nvPr/>
        </p:nvSpPr>
        <p:spPr>
          <a:xfrm>
            <a:off x="4673068" y="3109034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name</a:t>
            </a:r>
          </a:p>
        </p:txBody>
      </p:sp>
      <p:sp>
        <p:nvSpPr>
          <p:cNvPr id="33" name="文本框 83">
            <a:extLst>
              <a:ext uri="{FF2B5EF4-FFF2-40B4-BE49-F238E27FC236}">
                <a16:creationId xmlns:a16="http://schemas.microsoft.com/office/drawing/2014/main" id="{1D6FE90C-2768-442F-9F7D-D0F1EF854702}"/>
              </a:ext>
            </a:extLst>
          </p:cNvPr>
          <p:cNvSpPr txBox="1"/>
          <p:nvPr/>
        </p:nvSpPr>
        <p:spPr>
          <a:xfrm>
            <a:off x="4673067" y="3329637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Consultation introduction</a:t>
            </a:r>
          </a:p>
        </p:txBody>
      </p:sp>
      <p:sp>
        <p:nvSpPr>
          <p:cNvPr id="34" name="文本框 84">
            <a:extLst>
              <a:ext uri="{FF2B5EF4-FFF2-40B4-BE49-F238E27FC236}">
                <a16:creationId xmlns:a16="http://schemas.microsoft.com/office/drawing/2014/main" id="{F7DE15C1-E7ED-45FB-ABD7-C33449081FD9}"/>
              </a:ext>
            </a:extLst>
          </p:cNvPr>
          <p:cNvSpPr txBox="1"/>
          <p:nvPr/>
        </p:nvSpPr>
        <p:spPr>
          <a:xfrm>
            <a:off x="4938266" y="4427877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35" name="矩形 85">
            <a:extLst>
              <a:ext uri="{FF2B5EF4-FFF2-40B4-BE49-F238E27FC236}">
                <a16:creationId xmlns:a16="http://schemas.microsoft.com/office/drawing/2014/main" id="{B6B8C4E1-862C-4E94-ACF4-D22BA91BC330}"/>
              </a:ext>
            </a:extLst>
          </p:cNvPr>
          <p:cNvSpPr/>
          <p:nvPr/>
        </p:nvSpPr>
        <p:spPr>
          <a:xfrm>
            <a:off x="4607480" y="3929730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86">
            <a:extLst>
              <a:ext uri="{FF2B5EF4-FFF2-40B4-BE49-F238E27FC236}">
                <a16:creationId xmlns:a16="http://schemas.microsoft.com/office/drawing/2014/main" id="{F7C73500-305C-4179-8D2D-294501672C8B}"/>
              </a:ext>
            </a:extLst>
          </p:cNvPr>
          <p:cNvSpPr txBox="1"/>
          <p:nvPr/>
        </p:nvSpPr>
        <p:spPr>
          <a:xfrm>
            <a:off x="4673068" y="4043552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name</a:t>
            </a:r>
          </a:p>
        </p:txBody>
      </p:sp>
      <p:sp>
        <p:nvSpPr>
          <p:cNvPr id="37" name="文本框 87">
            <a:extLst>
              <a:ext uri="{FF2B5EF4-FFF2-40B4-BE49-F238E27FC236}">
                <a16:creationId xmlns:a16="http://schemas.microsoft.com/office/drawing/2014/main" id="{90DB8D9D-D489-45A8-B623-84A5696E2A3E}"/>
              </a:ext>
            </a:extLst>
          </p:cNvPr>
          <p:cNvSpPr txBox="1"/>
          <p:nvPr/>
        </p:nvSpPr>
        <p:spPr>
          <a:xfrm>
            <a:off x="4673067" y="4264155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Consultation introduction</a:t>
            </a:r>
          </a:p>
        </p:txBody>
      </p:sp>
      <p:sp>
        <p:nvSpPr>
          <p:cNvPr id="38" name="文本框 88">
            <a:extLst>
              <a:ext uri="{FF2B5EF4-FFF2-40B4-BE49-F238E27FC236}">
                <a16:creationId xmlns:a16="http://schemas.microsoft.com/office/drawing/2014/main" id="{89A85D00-1198-4EEB-9B5A-B1D6416B3A10}"/>
              </a:ext>
            </a:extLst>
          </p:cNvPr>
          <p:cNvSpPr txBox="1"/>
          <p:nvPr/>
        </p:nvSpPr>
        <p:spPr>
          <a:xfrm>
            <a:off x="4953680" y="5286419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39" name="矩形 89">
            <a:extLst>
              <a:ext uri="{FF2B5EF4-FFF2-40B4-BE49-F238E27FC236}">
                <a16:creationId xmlns:a16="http://schemas.microsoft.com/office/drawing/2014/main" id="{2102882D-840B-4A2C-8EB3-66401AE62DB4}"/>
              </a:ext>
            </a:extLst>
          </p:cNvPr>
          <p:cNvSpPr/>
          <p:nvPr/>
        </p:nvSpPr>
        <p:spPr>
          <a:xfrm>
            <a:off x="4622894" y="4836176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90">
            <a:extLst>
              <a:ext uri="{FF2B5EF4-FFF2-40B4-BE49-F238E27FC236}">
                <a16:creationId xmlns:a16="http://schemas.microsoft.com/office/drawing/2014/main" id="{CF574353-19A2-43D7-A2E0-FBF7AE65EC8B}"/>
              </a:ext>
            </a:extLst>
          </p:cNvPr>
          <p:cNvSpPr txBox="1"/>
          <p:nvPr/>
        </p:nvSpPr>
        <p:spPr>
          <a:xfrm>
            <a:off x="4688482" y="4902094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name</a:t>
            </a:r>
          </a:p>
        </p:txBody>
      </p:sp>
      <p:sp>
        <p:nvSpPr>
          <p:cNvPr id="41" name="文本框 91">
            <a:extLst>
              <a:ext uri="{FF2B5EF4-FFF2-40B4-BE49-F238E27FC236}">
                <a16:creationId xmlns:a16="http://schemas.microsoft.com/office/drawing/2014/main" id="{C1D8D322-4DAA-45FC-90BE-272A449ABFFD}"/>
              </a:ext>
            </a:extLst>
          </p:cNvPr>
          <p:cNvSpPr txBox="1"/>
          <p:nvPr/>
        </p:nvSpPr>
        <p:spPr>
          <a:xfrm>
            <a:off x="4688481" y="5122697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Consultation introduction</a:t>
            </a:r>
          </a:p>
        </p:txBody>
      </p: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id="{F444E514-16A3-4B5E-B2AE-2D2622564AD3}"/>
              </a:ext>
            </a:extLst>
          </p:cNvPr>
          <p:cNvSpPr/>
          <p:nvPr/>
        </p:nvSpPr>
        <p:spPr>
          <a:xfrm>
            <a:off x="7133271" y="398453"/>
            <a:ext cx="386442" cy="349031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文本框 75">
            <a:extLst>
              <a:ext uri="{FF2B5EF4-FFF2-40B4-BE49-F238E27FC236}">
                <a16:creationId xmlns:a16="http://schemas.microsoft.com/office/drawing/2014/main" id="{EE556299-ECF9-4FAC-AD05-2FE78E007572}"/>
              </a:ext>
            </a:extLst>
          </p:cNvPr>
          <p:cNvSpPr txBox="1"/>
          <p:nvPr/>
        </p:nvSpPr>
        <p:spPr>
          <a:xfrm>
            <a:off x="4673067" y="1777849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 and Time</a:t>
            </a:r>
          </a:p>
        </p:txBody>
      </p:sp>
      <p:sp>
        <p:nvSpPr>
          <p:cNvPr id="44" name="文本框 75">
            <a:extLst>
              <a:ext uri="{FF2B5EF4-FFF2-40B4-BE49-F238E27FC236}">
                <a16:creationId xmlns:a16="http://schemas.microsoft.com/office/drawing/2014/main" id="{F0F1504C-AC2D-4BA8-AB07-1940CF532077}"/>
              </a:ext>
            </a:extLst>
          </p:cNvPr>
          <p:cNvSpPr txBox="1"/>
          <p:nvPr/>
        </p:nvSpPr>
        <p:spPr>
          <a:xfrm>
            <a:off x="4680727" y="2673084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 and Time</a:t>
            </a:r>
          </a:p>
        </p:txBody>
      </p:sp>
      <p:sp>
        <p:nvSpPr>
          <p:cNvPr id="45" name="文本框 75">
            <a:extLst>
              <a:ext uri="{FF2B5EF4-FFF2-40B4-BE49-F238E27FC236}">
                <a16:creationId xmlns:a16="http://schemas.microsoft.com/office/drawing/2014/main" id="{1C1EFF27-4209-4DE3-90FB-38AF22B86789}"/>
              </a:ext>
            </a:extLst>
          </p:cNvPr>
          <p:cNvSpPr txBox="1"/>
          <p:nvPr/>
        </p:nvSpPr>
        <p:spPr>
          <a:xfrm>
            <a:off x="4667712" y="3537014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 and Time</a:t>
            </a:r>
          </a:p>
        </p:txBody>
      </p:sp>
      <p:sp>
        <p:nvSpPr>
          <p:cNvPr id="46" name="文本框 75">
            <a:extLst>
              <a:ext uri="{FF2B5EF4-FFF2-40B4-BE49-F238E27FC236}">
                <a16:creationId xmlns:a16="http://schemas.microsoft.com/office/drawing/2014/main" id="{94165D9E-FE33-49E0-86F9-E22CEAC4F849}"/>
              </a:ext>
            </a:extLst>
          </p:cNvPr>
          <p:cNvSpPr txBox="1"/>
          <p:nvPr/>
        </p:nvSpPr>
        <p:spPr>
          <a:xfrm>
            <a:off x="4680727" y="4439756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 and Time</a:t>
            </a:r>
          </a:p>
        </p:txBody>
      </p:sp>
      <p:sp>
        <p:nvSpPr>
          <p:cNvPr id="47" name="文本框 75">
            <a:extLst>
              <a:ext uri="{FF2B5EF4-FFF2-40B4-BE49-F238E27FC236}">
                <a16:creationId xmlns:a16="http://schemas.microsoft.com/office/drawing/2014/main" id="{7192EEF7-640A-46D7-82C3-CA8DDBAE9F1E}"/>
              </a:ext>
            </a:extLst>
          </p:cNvPr>
          <p:cNvSpPr txBox="1"/>
          <p:nvPr/>
        </p:nvSpPr>
        <p:spPr>
          <a:xfrm>
            <a:off x="4688481" y="5368523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 and Time</a:t>
            </a:r>
          </a:p>
        </p:txBody>
      </p:sp>
      <p:pic>
        <p:nvPicPr>
          <p:cNvPr id="49" name="Graphic 48" descr="Magnifying glass with solid fill">
            <a:extLst>
              <a:ext uri="{FF2B5EF4-FFF2-40B4-BE49-F238E27FC236}">
                <a16:creationId xmlns:a16="http://schemas.microsoft.com/office/drawing/2014/main" id="{8763D4CD-E9C9-4F16-A52A-B13829192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3296" y="840989"/>
            <a:ext cx="386442" cy="386442"/>
          </a:xfrm>
          <a:prstGeom prst="rect">
            <a:avLst/>
          </a:prstGeom>
        </p:spPr>
      </p:pic>
      <p:sp>
        <p:nvSpPr>
          <p:cNvPr id="50" name="矩形: 圆角 26">
            <a:extLst>
              <a:ext uri="{FF2B5EF4-FFF2-40B4-BE49-F238E27FC236}">
                <a16:creationId xmlns:a16="http://schemas.microsoft.com/office/drawing/2014/main" id="{7D62D26A-E462-4A91-97E0-253AC1CD065A}"/>
              </a:ext>
            </a:extLst>
          </p:cNvPr>
          <p:cNvSpPr/>
          <p:nvPr/>
        </p:nvSpPr>
        <p:spPr>
          <a:xfrm>
            <a:off x="8467348" y="324487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27">
            <a:extLst>
              <a:ext uri="{FF2B5EF4-FFF2-40B4-BE49-F238E27FC236}">
                <a16:creationId xmlns:a16="http://schemas.microsoft.com/office/drawing/2014/main" id="{3A86DF6B-BCF0-4EA5-AA5D-7673B26F5BDC}"/>
              </a:ext>
            </a:extLst>
          </p:cNvPr>
          <p:cNvSpPr/>
          <p:nvPr/>
        </p:nvSpPr>
        <p:spPr>
          <a:xfrm>
            <a:off x="8467347" y="324487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文本框 28">
            <a:extLst>
              <a:ext uri="{FF2B5EF4-FFF2-40B4-BE49-F238E27FC236}">
                <a16:creationId xmlns:a16="http://schemas.microsoft.com/office/drawing/2014/main" id="{ED693552-7A7E-427B-9948-E6876CD025B7}"/>
              </a:ext>
            </a:extLst>
          </p:cNvPr>
          <p:cNvSpPr txBox="1"/>
          <p:nvPr/>
        </p:nvSpPr>
        <p:spPr>
          <a:xfrm>
            <a:off x="9231684" y="396702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3" name="文本框 51">
            <a:extLst>
              <a:ext uri="{FF2B5EF4-FFF2-40B4-BE49-F238E27FC236}">
                <a16:creationId xmlns:a16="http://schemas.microsoft.com/office/drawing/2014/main" id="{C0C8F69E-3613-42F1-8C78-96F93FB1956A}"/>
              </a:ext>
            </a:extLst>
          </p:cNvPr>
          <p:cNvSpPr txBox="1"/>
          <p:nvPr/>
        </p:nvSpPr>
        <p:spPr>
          <a:xfrm>
            <a:off x="8905021" y="1774654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54" name="矩形: 圆角 52">
            <a:extLst>
              <a:ext uri="{FF2B5EF4-FFF2-40B4-BE49-F238E27FC236}">
                <a16:creationId xmlns:a16="http://schemas.microsoft.com/office/drawing/2014/main" id="{52788B35-52EB-4456-9BDD-8BCAE3D93DC1}"/>
              </a:ext>
            </a:extLst>
          </p:cNvPr>
          <p:cNvSpPr/>
          <p:nvPr/>
        </p:nvSpPr>
        <p:spPr>
          <a:xfrm>
            <a:off x="8910376" y="2255126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文本框 53">
            <a:extLst>
              <a:ext uri="{FF2B5EF4-FFF2-40B4-BE49-F238E27FC236}">
                <a16:creationId xmlns:a16="http://schemas.microsoft.com/office/drawing/2014/main" id="{DEF78806-24DF-4F79-892B-A408D36E2CC6}"/>
              </a:ext>
            </a:extLst>
          </p:cNvPr>
          <p:cNvSpPr txBox="1"/>
          <p:nvPr/>
        </p:nvSpPr>
        <p:spPr>
          <a:xfrm>
            <a:off x="8905021" y="2318019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E-mail</a:t>
            </a:r>
          </a:p>
        </p:txBody>
      </p:sp>
      <p:sp>
        <p:nvSpPr>
          <p:cNvPr id="56" name="矩形: 圆角 54">
            <a:extLst>
              <a:ext uri="{FF2B5EF4-FFF2-40B4-BE49-F238E27FC236}">
                <a16:creationId xmlns:a16="http://schemas.microsoft.com/office/drawing/2014/main" id="{1FF76B96-15C0-43DD-8BD5-59ECD2AB1649}"/>
              </a:ext>
            </a:extLst>
          </p:cNvPr>
          <p:cNvSpPr/>
          <p:nvPr/>
        </p:nvSpPr>
        <p:spPr>
          <a:xfrm>
            <a:off x="8905021" y="2768353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文本框 55">
            <a:extLst>
              <a:ext uri="{FF2B5EF4-FFF2-40B4-BE49-F238E27FC236}">
                <a16:creationId xmlns:a16="http://schemas.microsoft.com/office/drawing/2014/main" id="{ECD1275D-3F6E-4717-8A95-D5AACCC74BEB}"/>
              </a:ext>
            </a:extLst>
          </p:cNvPr>
          <p:cNvSpPr txBox="1"/>
          <p:nvPr/>
        </p:nvSpPr>
        <p:spPr>
          <a:xfrm>
            <a:off x="8899666" y="2831246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Register</a:t>
            </a:r>
          </a:p>
        </p:txBody>
      </p:sp>
      <p:sp>
        <p:nvSpPr>
          <p:cNvPr id="58" name="矩形: 圆角 56">
            <a:extLst>
              <a:ext uri="{FF2B5EF4-FFF2-40B4-BE49-F238E27FC236}">
                <a16:creationId xmlns:a16="http://schemas.microsoft.com/office/drawing/2014/main" id="{8FA9CA2E-92CD-423C-A689-1D7BC76C8340}"/>
              </a:ext>
            </a:extLst>
          </p:cNvPr>
          <p:cNvSpPr/>
          <p:nvPr/>
        </p:nvSpPr>
        <p:spPr>
          <a:xfrm>
            <a:off x="8899666" y="3338681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文本框 57">
            <a:extLst>
              <a:ext uri="{FF2B5EF4-FFF2-40B4-BE49-F238E27FC236}">
                <a16:creationId xmlns:a16="http://schemas.microsoft.com/office/drawing/2014/main" id="{2F50238A-175B-4D26-9020-2A39A72055BE}"/>
              </a:ext>
            </a:extLst>
          </p:cNvPr>
          <p:cNvSpPr txBox="1"/>
          <p:nvPr/>
        </p:nvSpPr>
        <p:spPr>
          <a:xfrm>
            <a:off x="8894311" y="3401574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The Type of Identity Documents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矩形: 圆角 58">
            <a:extLst>
              <a:ext uri="{FF2B5EF4-FFF2-40B4-BE49-F238E27FC236}">
                <a16:creationId xmlns:a16="http://schemas.microsoft.com/office/drawing/2014/main" id="{6ECE411C-0DC4-4591-B6E9-E30ADA506553}"/>
              </a:ext>
            </a:extLst>
          </p:cNvPr>
          <p:cNvSpPr/>
          <p:nvPr/>
        </p:nvSpPr>
        <p:spPr>
          <a:xfrm>
            <a:off x="8884345" y="3888702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文本框 59">
            <a:extLst>
              <a:ext uri="{FF2B5EF4-FFF2-40B4-BE49-F238E27FC236}">
                <a16:creationId xmlns:a16="http://schemas.microsoft.com/office/drawing/2014/main" id="{B91621B8-9E44-4502-8D06-B32AB3210FE3}"/>
              </a:ext>
            </a:extLst>
          </p:cNvPr>
          <p:cNvSpPr txBox="1"/>
          <p:nvPr/>
        </p:nvSpPr>
        <p:spPr>
          <a:xfrm>
            <a:off x="8878990" y="3951595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ID number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矩形: 圆角 60">
            <a:extLst>
              <a:ext uri="{FF2B5EF4-FFF2-40B4-BE49-F238E27FC236}">
                <a16:creationId xmlns:a16="http://schemas.microsoft.com/office/drawing/2014/main" id="{98A72B4B-CA5C-4999-8ED2-E3E6F00A5C99}"/>
              </a:ext>
            </a:extLst>
          </p:cNvPr>
          <p:cNvSpPr/>
          <p:nvPr/>
        </p:nvSpPr>
        <p:spPr>
          <a:xfrm>
            <a:off x="8906758" y="4426650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文本框 61">
            <a:extLst>
              <a:ext uri="{FF2B5EF4-FFF2-40B4-BE49-F238E27FC236}">
                <a16:creationId xmlns:a16="http://schemas.microsoft.com/office/drawing/2014/main" id="{5A33E534-A26F-43D3-9FD8-AC336FCD7DF9}"/>
              </a:ext>
            </a:extLst>
          </p:cNvPr>
          <p:cNvSpPr txBox="1"/>
          <p:nvPr/>
        </p:nvSpPr>
        <p:spPr>
          <a:xfrm>
            <a:off x="8901403" y="4489543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Password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矩形: 圆角 62">
            <a:extLst>
              <a:ext uri="{FF2B5EF4-FFF2-40B4-BE49-F238E27FC236}">
                <a16:creationId xmlns:a16="http://schemas.microsoft.com/office/drawing/2014/main" id="{6777B815-4788-46D3-B2C5-AA4F5481D146}"/>
              </a:ext>
            </a:extLst>
          </p:cNvPr>
          <p:cNvSpPr/>
          <p:nvPr/>
        </p:nvSpPr>
        <p:spPr>
          <a:xfrm>
            <a:off x="8878990" y="4946201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文本框 63">
            <a:extLst>
              <a:ext uri="{FF2B5EF4-FFF2-40B4-BE49-F238E27FC236}">
                <a16:creationId xmlns:a16="http://schemas.microsoft.com/office/drawing/2014/main" id="{5B9EE8FA-3C6E-4A29-AD5F-2E877EDD6E0C}"/>
              </a:ext>
            </a:extLst>
          </p:cNvPr>
          <p:cNvSpPr txBox="1"/>
          <p:nvPr/>
        </p:nvSpPr>
        <p:spPr>
          <a:xfrm>
            <a:off x="8873635" y="5009094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 Verify password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文本框 72">
            <a:extLst>
              <a:ext uri="{FF2B5EF4-FFF2-40B4-BE49-F238E27FC236}">
                <a16:creationId xmlns:a16="http://schemas.microsoft.com/office/drawing/2014/main" id="{A9C3FA99-B12D-4AAC-BC01-5F669992AA78}"/>
              </a:ext>
            </a:extLst>
          </p:cNvPr>
          <p:cNvSpPr txBox="1"/>
          <p:nvPr/>
        </p:nvSpPr>
        <p:spPr>
          <a:xfrm>
            <a:off x="8467347" y="877601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67" name="矩形 30">
            <a:extLst>
              <a:ext uri="{FF2B5EF4-FFF2-40B4-BE49-F238E27FC236}">
                <a16:creationId xmlns:a16="http://schemas.microsoft.com/office/drawing/2014/main" id="{81CAE5B8-7A0B-4F12-8288-B688C26613DF}"/>
              </a:ext>
            </a:extLst>
          </p:cNvPr>
          <p:cNvSpPr/>
          <p:nvPr/>
        </p:nvSpPr>
        <p:spPr>
          <a:xfrm>
            <a:off x="8467347" y="1238139"/>
            <a:ext cx="3077497" cy="4990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Multiplication Sign 86">
            <a:extLst>
              <a:ext uri="{FF2B5EF4-FFF2-40B4-BE49-F238E27FC236}">
                <a16:creationId xmlns:a16="http://schemas.microsoft.com/office/drawing/2014/main" id="{398BE459-EA17-4E53-8E10-8E7BEE29277C}"/>
              </a:ext>
            </a:extLst>
          </p:cNvPr>
          <p:cNvSpPr/>
          <p:nvPr/>
        </p:nvSpPr>
        <p:spPr>
          <a:xfrm>
            <a:off x="11100026" y="437805"/>
            <a:ext cx="386442" cy="349031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3" name="Graphic 92" descr="Magnifying glass with solid fill">
            <a:extLst>
              <a:ext uri="{FF2B5EF4-FFF2-40B4-BE49-F238E27FC236}">
                <a16:creationId xmlns:a16="http://schemas.microsoft.com/office/drawing/2014/main" id="{FDA6DD26-1131-4CA8-963A-6ECEE07AA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0051" y="880341"/>
            <a:ext cx="386442" cy="386442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7225C3E-565E-40B5-9446-B84D9063360A}"/>
              </a:ext>
            </a:extLst>
          </p:cNvPr>
          <p:cNvCxnSpPr>
            <a:cxnSpLocks/>
          </p:cNvCxnSpPr>
          <p:nvPr/>
        </p:nvCxnSpPr>
        <p:spPr>
          <a:xfrm>
            <a:off x="7500470" y="894638"/>
            <a:ext cx="966877" cy="1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1F9510B-E086-4B2C-B7BF-C41FF52A1755}"/>
              </a:ext>
            </a:extLst>
          </p:cNvPr>
          <p:cNvSpPr txBox="1"/>
          <p:nvPr/>
        </p:nvSpPr>
        <p:spPr>
          <a:xfrm>
            <a:off x="7560969" y="1141314"/>
            <a:ext cx="1134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Search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by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doctor’s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name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9" name="矩形 73">
            <a:extLst>
              <a:ext uri="{FF2B5EF4-FFF2-40B4-BE49-F238E27FC236}">
                <a16:creationId xmlns:a16="http://schemas.microsoft.com/office/drawing/2014/main" id="{8EBABBCE-C8B6-4097-AC87-F3A9324AFF8D}"/>
              </a:ext>
            </a:extLst>
          </p:cNvPr>
          <p:cNvSpPr/>
          <p:nvPr/>
        </p:nvSpPr>
        <p:spPr>
          <a:xfrm>
            <a:off x="8484305" y="1329676"/>
            <a:ext cx="3002163" cy="36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altLang="zh-CN" dirty="0" err="1">
                <a:solidFill>
                  <a:schemeClr val="tx1"/>
                </a:solidFill>
              </a:rPr>
              <a:t>Doctor’s</a:t>
            </a:r>
            <a:r>
              <a:rPr lang="pt-PT" altLang="zh-CN" dirty="0">
                <a:solidFill>
                  <a:schemeClr val="tx1"/>
                </a:solidFill>
              </a:rPr>
              <a:t> </a:t>
            </a:r>
            <a:r>
              <a:rPr lang="pt-PT" altLang="zh-CN" dirty="0" err="1">
                <a:solidFill>
                  <a:schemeClr val="tx1"/>
                </a:solidFill>
              </a:rPr>
              <a:t>name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64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32">
            <a:extLst>
              <a:ext uri="{FF2B5EF4-FFF2-40B4-BE49-F238E27FC236}">
                <a16:creationId xmlns:a16="http://schemas.microsoft.com/office/drawing/2014/main" id="{083A1EE7-96B9-4505-A474-72D0B77D592A}"/>
              </a:ext>
            </a:extLst>
          </p:cNvPr>
          <p:cNvSpPr/>
          <p:nvPr/>
        </p:nvSpPr>
        <p:spPr>
          <a:xfrm>
            <a:off x="4414343" y="158481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33">
            <a:extLst>
              <a:ext uri="{FF2B5EF4-FFF2-40B4-BE49-F238E27FC236}">
                <a16:creationId xmlns:a16="http://schemas.microsoft.com/office/drawing/2014/main" id="{6AE7B7E2-D1EF-428F-8AEA-96CF21A5B5A8}"/>
              </a:ext>
            </a:extLst>
          </p:cNvPr>
          <p:cNvSpPr/>
          <p:nvPr/>
        </p:nvSpPr>
        <p:spPr>
          <a:xfrm>
            <a:off x="4414342" y="158481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34">
            <a:extLst>
              <a:ext uri="{FF2B5EF4-FFF2-40B4-BE49-F238E27FC236}">
                <a16:creationId xmlns:a16="http://schemas.microsoft.com/office/drawing/2014/main" id="{6FDC837A-5232-458B-9D26-4F2086D66E72}"/>
              </a:ext>
            </a:extLst>
          </p:cNvPr>
          <p:cNvSpPr txBox="1"/>
          <p:nvPr/>
        </p:nvSpPr>
        <p:spPr>
          <a:xfrm>
            <a:off x="5178679" y="230696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35">
            <a:extLst>
              <a:ext uri="{FF2B5EF4-FFF2-40B4-BE49-F238E27FC236}">
                <a16:creationId xmlns:a16="http://schemas.microsoft.com/office/drawing/2014/main" id="{5F26C494-0FD3-42C2-8DCB-D894BFB51182}"/>
              </a:ext>
            </a:extLst>
          </p:cNvPr>
          <p:cNvSpPr txBox="1"/>
          <p:nvPr/>
        </p:nvSpPr>
        <p:spPr>
          <a:xfrm>
            <a:off x="6612856" y="5875317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5" name="文本框 71">
            <a:extLst>
              <a:ext uri="{FF2B5EF4-FFF2-40B4-BE49-F238E27FC236}">
                <a16:creationId xmlns:a16="http://schemas.microsoft.com/office/drawing/2014/main" id="{58D9864B-6922-4DE6-995A-5BB43F873909}"/>
              </a:ext>
            </a:extLst>
          </p:cNvPr>
          <p:cNvSpPr txBox="1"/>
          <p:nvPr/>
        </p:nvSpPr>
        <p:spPr>
          <a:xfrm>
            <a:off x="4451455" y="739399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47" name="矩形 106">
            <a:extLst>
              <a:ext uri="{FF2B5EF4-FFF2-40B4-BE49-F238E27FC236}">
                <a16:creationId xmlns:a16="http://schemas.microsoft.com/office/drawing/2014/main" id="{EEA7CD91-9DF2-4F73-B9C8-19CD6520B489}"/>
              </a:ext>
            </a:extLst>
          </p:cNvPr>
          <p:cNvSpPr/>
          <p:nvPr/>
        </p:nvSpPr>
        <p:spPr>
          <a:xfrm>
            <a:off x="4414342" y="1080927"/>
            <a:ext cx="3077497" cy="4990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128">
            <a:extLst>
              <a:ext uri="{FF2B5EF4-FFF2-40B4-BE49-F238E27FC236}">
                <a16:creationId xmlns:a16="http://schemas.microsoft.com/office/drawing/2014/main" id="{71CEFA1A-2392-40F4-BD2D-C27AAEEF3BA5}"/>
              </a:ext>
            </a:extLst>
          </p:cNvPr>
          <p:cNvSpPr txBox="1"/>
          <p:nvPr/>
        </p:nvSpPr>
        <p:spPr>
          <a:xfrm>
            <a:off x="4865160" y="1626130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49" name="矩形 129">
            <a:extLst>
              <a:ext uri="{FF2B5EF4-FFF2-40B4-BE49-F238E27FC236}">
                <a16:creationId xmlns:a16="http://schemas.microsoft.com/office/drawing/2014/main" id="{1FE62117-37D7-448A-BCC2-C34C0F0A8342}"/>
              </a:ext>
            </a:extLst>
          </p:cNvPr>
          <p:cNvSpPr/>
          <p:nvPr/>
        </p:nvSpPr>
        <p:spPr>
          <a:xfrm>
            <a:off x="4534374" y="1175887"/>
            <a:ext cx="2877576" cy="202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130">
            <a:extLst>
              <a:ext uri="{FF2B5EF4-FFF2-40B4-BE49-F238E27FC236}">
                <a16:creationId xmlns:a16="http://schemas.microsoft.com/office/drawing/2014/main" id="{9C14AFA5-A558-4937-9A7B-0A295AFB850D}"/>
              </a:ext>
            </a:extLst>
          </p:cNvPr>
          <p:cNvSpPr txBox="1"/>
          <p:nvPr/>
        </p:nvSpPr>
        <p:spPr>
          <a:xfrm>
            <a:off x="4599962" y="1241805"/>
            <a:ext cx="264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problem</a:t>
            </a:r>
            <a:r>
              <a:rPr lang="en-US" altLang="zh-CN" dirty="0"/>
              <a:t> </a:t>
            </a:r>
            <a:r>
              <a:rPr lang="en-US" altLang="zh-CN" b="1" dirty="0"/>
              <a:t>description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文本框 131">
            <a:extLst>
              <a:ext uri="{FF2B5EF4-FFF2-40B4-BE49-F238E27FC236}">
                <a16:creationId xmlns:a16="http://schemas.microsoft.com/office/drawing/2014/main" id="{D6ABE920-7CAD-4C45-9A93-241A8A6DE9F7}"/>
              </a:ext>
            </a:extLst>
          </p:cNvPr>
          <p:cNvSpPr txBox="1"/>
          <p:nvPr/>
        </p:nvSpPr>
        <p:spPr>
          <a:xfrm>
            <a:off x="4599961" y="1599908"/>
            <a:ext cx="276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---------------------------------</a:t>
            </a:r>
          </a:p>
          <a:p>
            <a:r>
              <a:rPr lang="en-US" altLang="zh-CN" sz="1200" dirty="0"/>
              <a:t>Please describe your problem…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矩形: 圆角 136">
            <a:extLst>
              <a:ext uri="{FF2B5EF4-FFF2-40B4-BE49-F238E27FC236}">
                <a16:creationId xmlns:a16="http://schemas.microsoft.com/office/drawing/2014/main" id="{69B6406A-ED0F-4607-B9FA-BB00F4CB5421}"/>
              </a:ext>
            </a:extLst>
          </p:cNvPr>
          <p:cNvSpPr/>
          <p:nvPr/>
        </p:nvSpPr>
        <p:spPr>
          <a:xfrm>
            <a:off x="4870802" y="5570838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文本框 137">
            <a:extLst>
              <a:ext uri="{FF2B5EF4-FFF2-40B4-BE49-F238E27FC236}">
                <a16:creationId xmlns:a16="http://schemas.microsoft.com/office/drawing/2014/main" id="{BFF611A6-B08D-4CEC-BDC9-672C648EF032}"/>
              </a:ext>
            </a:extLst>
          </p:cNvPr>
          <p:cNvSpPr txBox="1"/>
          <p:nvPr/>
        </p:nvSpPr>
        <p:spPr>
          <a:xfrm>
            <a:off x="4865447" y="5633731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Submit</a:t>
            </a:r>
          </a:p>
        </p:txBody>
      </p:sp>
      <p:sp>
        <p:nvSpPr>
          <p:cNvPr id="58" name="矩形 138">
            <a:extLst>
              <a:ext uri="{FF2B5EF4-FFF2-40B4-BE49-F238E27FC236}">
                <a16:creationId xmlns:a16="http://schemas.microsoft.com/office/drawing/2014/main" id="{FE01EC57-28AF-413A-BD39-2A9C29C0495A}"/>
              </a:ext>
            </a:extLst>
          </p:cNvPr>
          <p:cNvSpPr/>
          <p:nvPr/>
        </p:nvSpPr>
        <p:spPr>
          <a:xfrm>
            <a:off x="4642200" y="1756838"/>
            <a:ext cx="2621779" cy="105554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Multiplication Sign 59">
            <a:extLst>
              <a:ext uri="{FF2B5EF4-FFF2-40B4-BE49-F238E27FC236}">
                <a16:creationId xmlns:a16="http://schemas.microsoft.com/office/drawing/2014/main" id="{BE1E4C10-3917-424D-90CD-E167ABFFD6B8}"/>
              </a:ext>
            </a:extLst>
          </p:cNvPr>
          <p:cNvSpPr/>
          <p:nvPr/>
        </p:nvSpPr>
        <p:spPr>
          <a:xfrm>
            <a:off x="7050477" y="250997"/>
            <a:ext cx="386442" cy="349031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6554D5-ABC3-48D1-9679-14384570DAE9}"/>
              </a:ext>
            </a:extLst>
          </p:cNvPr>
          <p:cNvSpPr txBox="1"/>
          <p:nvPr/>
        </p:nvSpPr>
        <p:spPr>
          <a:xfrm>
            <a:off x="245235" y="373041"/>
            <a:ext cx="4036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b="1" dirty="0">
                <a:solidFill>
                  <a:schemeClr val="bg1"/>
                </a:solidFill>
              </a:rPr>
              <a:t>Online </a:t>
            </a:r>
            <a:r>
              <a:rPr lang="pt-PT" sz="4000" b="1" dirty="0" err="1">
                <a:solidFill>
                  <a:schemeClr val="bg1"/>
                </a:solidFill>
              </a:rPr>
              <a:t>Guidance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62" name="矩形 129">
            <a:extLst>
              <a:ext uri="{FF2B5EF4-FFF2-40B4-BE49-F238E27FC236}">
                <a16:creationId xmlns:a16="http://schemas.microsoft.com/office/drawing/2014/main" id="{2A1FDD15-20A5-49AD-8B8D-2D9D18599167}"/>
              </a:ext>
            </a:extLst>
          </p:cNvPr>
          <p:cNvSpPr/>
          <p:nvPr/>
        </p:nvSpPr>
        <p:spPr>
          <a:xfrm>
            <a:off x="4546929" y="3276856"/>
            <a:ext cx="2877576" cy="2027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文本框 130">
            <a:extLst>
              <a:ext uri="{FF2B5EF4-FFF2-40B4-BE49-F238E27FC236}">
                <a16:creationId xmlns:a16="http://schemas.microsoft.com/office/drawing/2014/main" id="{9ED7871B-5B99-40F7-B800-B3D1606E2DDD}"/>
              </a:ext>
            </a:extLst>
          </p:cNvPr>
          <p:cNvSpPr txBox="1"/>
          <p:nvPr/>
        </p:nvSpPr>
        <p:spPr>
          <a:xfrm>
            <a:off x="4612517" y="3342774"/>
            <a:ext cx="264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Response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文本框 131">
            <a:extLst>
              <a:ext uri="{FF2B5EF4-FFF2-40B4-BE49-F238E27FC236}">
                <a16:creationId xmlns:a16="http://schemas.microsoft.com/office/drawing/2014/main" id="{9A50C2C2-1C9C-47F6-8C2B-5D2D4BF64418}"/>
              </a:ext>
            </a:extLst>
          </p:cNvPr>
          <p:cNvSpPr txBox="1"/>
          <p:nvPr/>
        </p:nvSpPr>
        <p:spPr>
          <a:xfrm>
            <a:off x="4612516" y="3700877"/>
            <a:ext cx="276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---------------------------------</a:t>
            </a:r>
          </a:p>
          <a:p>
            <a:r>
              <a:rPr lang="en-US" altLang="zh-CN" sz="1200" dirty="0"/>
              <a:t>Response from chatbot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矩形 138">
            <a:extLst>
              <a:ext uri="{FF2B5EF4-FFF2-40B4-BE49-F238E27FC236}">
                <a16:creationId xmlns:a16="http://schemas.microsoft.com/office/drawing/2014/main" id="{2977EC99-9777-45B4-BFE6-8E48F4BCCA20}"/>
              </a:ext>
            </a:extLst>
          </p:cNvPr>
          <p:cNvSpPr/>
          <p:nvPr/>
        </p:nvSpPr>
        <p:spPr>
          <a:xfrm>
            <a:off x="4654755" y="3857807"/>
            <a:ext cx="2621779" cy="105554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57E9A90-0877-4596-A908-C67275C005D3}"/>
              </a:ext>
            </a:extLst>
          </p:cNvPr>
          <p:cNvSpPr txBox="1"/>
          <p:nvPr/>
        </p:nvSpPr>
        <p:spPr>
          <a:xfrm>
            <a:off x="50888" y="3342774"/>
            <a:ext cx="4297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Response </a:t>
            </a:r>
            <a:r>
              <a:rPr lang="pt-PT" dirty="0" err="1">
                <a:solidFill>
                  <a:schemeClr val="bg1"/>
                </a:solidFill>
              </a:rPr>
              <a:t>only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appears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when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the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patient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submit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the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problem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2D6E68B3-074A-4319-BBBF-CF03FA88F998}"/>
              </a:ext>
            </a:extLst>
          </p:cNvPr>
          <p:cNvSpPr/>
          <p:nvPr/>
        </p:nvSpPr>
        <p:spPr>
          <a:xfrm>
            <a:off x="4506784" y="3276856"/>
            <a:ext cx="2930135" cy="1856847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CE42EE44-F3C6-45BC-85F2-C02D8DFEB89F}"/>
              </a:ext>
            </a:extLst>
          </p:cNvPr>
          <p:cNvCxnSpPr>
            <a:cxnSpLocks/>
            <a:stCxn id="62" idx="1"/>
            <a:endCxn id="66" idx="2"/>
          </p:cNvCxnSpPr>
          <p:nvPr/>
        </p:nvCxnSpPr>
        <p:spPr>
          <a:xfrm rot="10800000">
            <a:off x="2199469" y="3989106"/>
            <a:ext cx="2347460" cy="3012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30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B19DC06-6719-4DE5-997C-CE53A56ECD6C}"/>
              </a:ext>
            </a:extLst>
          </p:cNvPr>
          <p:cNvSpPr/>
          <p:nvPr/>
        </p:nvSpPr>
        <p:spPr>
          <a:xfrm>
            <a:off x="3166934" y="293929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9FCD3FD-DFB3-4C86-996C-BE7DCB4ACC2D}"/>
              </a:ext>
            </a:extLst>
          </p:cNvPr>
          <p:cNvSpPr/>
          <p:nvPr/>
        </p:nvSpPr>
        <p:spPr>
          <a:xfrm>
            <a:off x="3166933" y="293929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983A0EC-C13E-47EE-9666-0C0B94C73435}"/>
              </a:ext>
            </a:extLst>
          </p:cNvPr>
          <p:cNvSpPr txBox="1"/>
          <p:nvPr/>
        </p:nvSpPr>
        <p:spPr>
          <a:xfrm>
            <a:off x="3931270" y="366144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88BC534-A793-402D-809D-EACDB0EACCA1}"/>
              </a:ext>
            </a:extLst>
          </p:cNvPr>
          <p:cNvSpPr txBox="1"/>
          <p:nvPr/>
        </p:nvSpPr>
        <p:spPr>
          <a:xfrm>
            <a:off x="0" y="130363"/>
            <a:ext cx="3806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Message History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37A9776-073A-4601-BC15-D888E3A13770}"/>
              </a:ext>
            </a:extLst>
          </p:cNvPr>
          <p:cNvSpPr txBox="1"/>
          <p:nvPr/>
        </p:nvSpPr>
        <p:spPr>
          <a:xfrm>
            <a:off x="3604607" y="1744096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A074D41-9EE4-4525-9688-9D17A4E3EB2E}"/>
              </a:ext>
            </a:extLst>
          </p:cNvPr>
          <p:cNvSpPr txBox="1"/>
          <p:nvPr/>
        </p:nvSpPr>
        <p:spPr>
          <a:xfrm>
            <a:off x="3166933" y="847043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1F77646-D26C-4F36-93AA-7EFB84A59D8C}"/>
              </a:ext>
            </a:extLst>
          </p:cNvPr>
          <p:cNvSpPr/>
          <p:nvPr/>
        </p:nvSpPr>
        <p:spPr>
          <a:xfrm>
            <a:off x="3166933" y="1207581"/>
            <a:ext cx="3077497" cy="4990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A4103C3-2324-43F8-B255-A9E17CAA0DF6}"/>
              </a:ext>
            </a:extLst>
          </p:cNvPr>
          <p:cNvSpPr/>
          <p:nvPr/>
        </p:nvSpPr>
        <p:spPr>
          <a:xfrm>
            <a:off x="3273821" y="1323701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7F58D8D-6A45-4818-9C80-66D0AF5CA551}"/>
              </a:ext>
            </a:extLst>
          </p:cNvPr>
          <p:cNvSpPr txBox="1"/>
          <p:nvPr/>
        </p:nvSpPr>
        <p:spPr>
          <a:xfrm>
            <a:off x="3339409" y="1359771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name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2F96E79-5798-4636-82A8-C67873263AB1}"/>
              </a:ext>
            </a:extLst>
          </p:cNvPr>
          <p:cNvSpPr txBox="1"/>
          <p:nvPr/>
        </p:nvSpPr>
        <p:spPr>
          <a:xfrm>
            <a:off x="3354822" y="1624686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Message Record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D34A45A-C187-4331-96DC-A420B02473F8}"/>
              </a:ext>
            </a:extLst>
          </p:cNvPr>
          <p:cNvSpPr txBox="1"/>
          <p:nvPr/>
        </p:nvSpPr>
        <p:spPr>
          <a:xfrm>
            <a:off x="3604607" y="2682761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072F219-6ECE-403D-8019-25B332D1822C}"/>
              </a:ext>
            </a:extLst>
          </p:cNvPr>
          <p:cNvSpPr/>
          <p:nvPr/>
        </p:nvSpPr>
        <p:spPr>
          <a:xfrm>
            <a:off x="3273821" y="2232518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565617A-8C1F-44D7-933B-C04F0C267418}"/>
              </a:ext>
            </a:extLst>
          </p:cNvPr>
          <p:cNvSpPr txBox="1"/>
          <p:nvPr/>
        </p:nvSpPr>
        <p:spPr>
          <a:xfrm>
            <a:off x="3339409" y="2298436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Doctor’s name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D3C52CE-71A5-4057-85AB-F5DF26C87A8D}"/>
              </a:ext>
            </a:extLst>
          </p:cNvPr>
          <p:cNvSpPr txBox="1"/>
          <p:nvPr/>
        </p:nvSpPr>
        <p:spPr>
          <a:xfrm>
            <a:off x="3354822" y="2563351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Message Record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51BF58FF-1640-4284-BC06-F776D60DD040}"/>
              </a:ext>
            </a:extLst>
          </p:cNvPr>
          <p:cNvSpPr txBox="1"/>
          <p:nvPr/>
        </p:nvSpPr>
        <p:spPr>
          <a:xfrm>
            <a:off x="5213294" y="1819440"/>
            <a:ext cx="1600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2021-5-8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EFBD9E44-0415-4A10-A6C7-16EE78B232F0}"/>
              </a:ext>
            </a:extLst>
          </p:cNvPr>
          <p:cNvSpPr txBox="1"/>
          <p:nvPr/>
        </p:nvSpPr>
        <p:spPr>
          <a:xfrm>
            <a:off x="5240664" y="2675330"/>
            <a:ext cx="1572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2021-5-5</a:t>
            </a:r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F575D8C7-678A-421B-81A1-C7A2BEA48955}"/>
              </a:ext>
            </a:extLst>
          </p:cNvPr>
          <p:cNvSpPr/>
          <p:nvPr/>
        </p:nvSpPr>
        <p:spPr>
          <a:xfrm>
            <a:off x="8713241" y="293929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B4286E55-FB63-4722-B9D4-C05B18CFFDE5}"/>
              </a:ext>
            </a:extLst>
          </p:cNvPr>
          <p:cNvSpPr/>
          <p:nvPr/>
        </p:nvSpPr>
        <p:spPr>
          <a:xfrm>
            <a:off x="8713240" y="293929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F0E1DF13-22B9-45B6-9852-7417FEDB55A6}"/>
              </a:ext>
            </a:extLst>
          </p:cNvPr>
          <p:cNvSpPr txBox="1"/>
          <p:nvPr/>
        </p:nvSpPr>
        <p:spPr>
          <a:xfrm>
            <a:off x="9477577" y="366144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EAD68D44-1F44-4762-A64E-083D56E667B2}"/>
              </a:ext>
            </a:extLst>
          </p:cNvPr>
          <p:cNvSpPr txBox="1"/>
          <p:nvPr/>
        </p:nvSpPr>
        <p:spPr>
          <a:xfrm>
            <a:off x="9150914" y="1744096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8913547A-561C-4BC4-AFDE-923E8CC62786}"/>
              </a:ext>
            </a:extLst>
          </p:cNvPr>
          <p:cNvSpPr txBox="1"/>
          <p:nvPr/>
        </p:nvSpPr>
        <p:spPr>
          <a:xfrm>
            <a:off x="8713240" y="847043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ED93EDC-789A-446F-824F-864ADCC1EAB3}"/>
              </a:ext>
            </a:extLst>
          </p:cNvPr>
          <p:cNvSpPr/>
          <p:nvPr/>
        </p:nvSpPr>
        <p:spPr>
          <a:xfrm>
            <a:off x="8713240" y="1207581"/>
            <a:ext cx="3077497" cy="4990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3DB7053-A5F3-4793-B8C8-8EFD14B6808E}"/>
              </a:ext>
            </a:extLst>
          </p:cNvPr>
          <p:cNvSpPr/>
          <p:nvPr/>
        </p:nvSpPr>
        <p:spPr>
          <a:xfrm>
            <a:off x="8820128" y="1323701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2DE3EAD5-C8E5-4C64-811B-CF07A510BC1C}"/>
              </a:ext>
            </a:extLst>
          </p:cNvPr>
          <p:cNvSpPr txBox="1"/>
          <p:nvPr/>
        </p:nvSpPr>
        <p:spPr>
          <a:xfrm>
            <a:off x="8885716" y="1359771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2021-5-8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7FC92F9-ADC9-4172-85E6-9949D17ED9A8}"/>
              </a:ext>
            </a:extLst>
          </p:cNvPr>
          <p:cNvSpPr txBox="1"/>
          <p:nvPr/>
        </p:nvSpPr>
        <p:spPr>
          <a:xfrm>
            <a:off x="8901129" y="1624686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Result(Cobb Angle)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152967C0-E844-44B4-B52A-A774A88151C2}"/>
              </a:ext>
            </a:extLst>
          </p:cNvPr>
          <p:cNvSpPr txBox="1"/>
          <p:nvPr/>
        </p:nvSpPr>
        <p:spPr>
          <a:xfrm>
            <a:off x="9150914" y="2682761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B8C0B33-01A9-456F-9BDE-F00FAC2FD95F}"/>
              </a:ext>
            </a:extLst>
          </p:cNvPr>
          <p:cNvSpPr/>
          <p:nvPr/>
        </p:nvSpPr>
        <p:spPr>
          <a:xfrm>
            <a:off x="8820128" y="2232518"/>
            <a:ext cx="2877576" cy="76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6B801286-053F-45BE-8217-26EA4BC16092}"/>
              </a:ext>
            </a:extLst>
          </p:cNvPr>
          <p:cNvSpPr txBox="1"/>
          <p:nvPr/>
        </p:nvSpPr>
        <p:spPr>
          <a:xfrm>
            <a:off x="8885716" y="2298436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2021-5-4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18F3FFCA-06B7-46BF-9C85-39B11C58DC01}"/>
              </a:ext>
            </a:extLst>
          </p:cNvPr>
          <p:cNvSpPr txBox="1"/>
          <p:nvPr/>
        </p:nvSpPr>
        <p:spPr>
          <a:xfrm>
            <a:off x="8901129" y="2563351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Result(Cobb Angle)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4D8C8842-F821-4475-99BF-E3FA1481BE19}"/>
              </a:ext>
            </a:extLst>
          </p:cNvPr>
          <p:cNvSpPr txBox="1"/>
          <p:nvPr/>
        </p:nvSpPr>
        <p:spPr>
          <a:xfrm>
            <a:off x="5619975" y="158176"/>
            <a:ext cx="3806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Detection</a:t>
            </a:r>
          </a:p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History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C1F92E74-38B9-4454-B0EE-73D4F6C18577}"/>
              </a:ext>
            </a:extLst>
          </p:cNvPr>
          <p:cNvSpPr/>
          <p:nvPr/>
        </p:nvSpPr>
        <p:spPr>
          <a:xfrm>
            <a:off x="5774134" y="394589"/>
            <a:ext cx="386442" cy="349031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0EC32D10-E43E-4ECB-B541-EFF0313C0689}"/>
              </a:ext>
            </a:extLst>
          </p:cNvPr>
          <p:cNvSpPr/>
          <p:nvPr/>
        </p:nvSpPr>
        <p:spPr>
          <a:xfrm>
            <a:off x="11401444" y="394588"/>
            <a:ext cx="386442" cy="349031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168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E33379F5-6EE3-439C-80E1-0D736298079F}"/>
              </a:ext>
            </a:extLst>
          </p:cNvPr>
          <p:cNvSpPr/>
          <p:nvPr/>
        </p:nvSpPr>
        <p:spPr>
          <a:xfrm>
            <a:off x="658761" y="285135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AA175E-C90E-44BB-B5D5-A2C937364A41}"/>
              </a:ext>
            </a:extLst>
          </p:cNvPr>
          <p:cNvSpPr/>
          <p:nvPr/>
        </p:nvSpPr>
        <p:spPr>
          <a:xfrm>
            <a:off x="658760" y="285135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8A1A0E6-D57F-4A01-8213-3405A22C3093}"/>
              </a:ext>
            </a:extLst>
          </p:cNvPr>
          <p:cNvSpPr txBox="1"/>
          <p:nvPr/>
        </p:nvSpPr>
        <p:spPr>
          <a:xfrm>
            <a:off x="1423097" y="35735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8D81673-7425-4676-834A-808D6A8EA07A}"/>
              </a:ext>
            </a:extLst>
          </p:cNvPr>
          <p:cNvSpPr txBox="1"/>
          <p:nvPr/>
        </p:nvSpPr>
        <p:spPr>
          <a:xfrm>
            <a:off x="2857274" y="6001971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DE0E5A5-4BCE-4688-AFD5-6CD5DE897AC3}"/>
              </a:ext>
            </a:extLst>
          </p:cNvPr>
          <p:cNvSpPr/>
          <p:nvPr/>
        </p:nvSpPr>
        <p:spPr>
          <a:xfrm>
            <a:off x="989460" y="1714080"/>
            <a:ext cx="2374778" cy="1601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984C059-90B9-453D-961D-534BA4397604}"/>
              </a:ext>
            </a:extLst>
          </p:cNvPr>
          <p:cNvSpPr txBox="1"/>
          <p:nvPr/>
        </p:nvSpPr>
        <p:spPr>
          <a:xfrm>
            <a:off x="1777774" y="1778668"/>
            <a:ext cx="94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LOGIN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B19DC06-6719-4DE5-997C-CE53A56ECD6C}"/>
              </a:ext>
            </a:extLst>
          </p:cNvPr>
          <p:cNvSpPr/>
          <p:nvPr/>
        </p:nvSpPr>
        <p:spPr>
          <a:xfrm>
            <a:off x="4500593" y="285135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9FCD3FD-DFB3-4C86-996C-BE7DCB4ACC2D}"/>
              </a:ext>
            </a:extLst>
          </p:cNvPr>
          <p:cNvSpPr/>
          <p:nvPr/>
        </p:nvSpPr>
        <p:spPr>
          <a:xfrm>
            <a:off x="4500592" y="285135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983A0EC-C13E-47EE-9666-0C0B94C73435}"/>
              </a:ext>
            </a:extLst>
          </p:cNvPr>
          <p:cNvSpPr txBox="1"/>
          <p:nvPr/>
        </p:nvSpPr>
        <p:spPr>
          <a:xfrm>
            <a:off x="5264929" y="35735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70D15B1-DC66-4761-B102-8E773C081986}"/>
              </a:ext>
            </a:extLst>
          </p:cNvPr>
          <p:cNvSpPr txBox="1"/>
          <p:nvPr/>
        </p:nvSpPr>
        <p:spPr>
          <a:xfrm>
            <a:off x="6755698" y="5289881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1F77646-D26C-4F36-93AA-7EFB84A59D8C}"/>
              </a:ext>
            </a:extLst>
          </p:cNvPr>
          <p:cNvSpPr/>
          <p:nvPr/>
        </p:nvSpPr>
        <p:spPr>
          <a:xfrm>
            <a:off x="4787851" y="1265209"/>
            <a:ext cx="2473267" cy="42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2503204-7E52-435B-882F-22C2438812AC}"/>
              </a:ext>
            </a:extLst>
          </p:cNvPr>
          <p:cNvSpPr txBox="1"/>
          <p:nvPr/>
        </p:nvSpPr>
        <p:spPr>
          <a:xfrm>
            <a:off x="5466610" y="1265209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REGISTER 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CE86CB8-91AC-4CA1-A245-678033A6A266}"/>
              </a:ext>
            </a:extLst>
          </p:cNvPr>
          <p:cNvSpPr/>
          <p:nvPr/>
        </p:nvSpPr>
        <p:spPr>
          <a:xfrm>
            <a:off x="8307074" y="285135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CAF06C9-6864-4BC2-A35E-8893E0015106}"/>
              </a:ext>
            </a:extLst>
          </p:cNvPr>
          <p:cNvSpPr/>
          <p:nvPr/>
        </p:nvSpPr>
        <p:spPr>
          <a:xfrm>
            <a:off x="8307073" y="285135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7FBAFE3-8CFA-4EA2-8245-929D218E6575}"/>
              </a:ext>
            </a:extLst>
          </p:cNvPr>
          <p:cNvSpPr txBox="1"/>
          <p:nvPr/>
        </p:nvSpPr>
        <p:spPr>
          <a:xfrm>
            <a:off x="9071410" y="35735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28005B1-1328-4BC6-AF1B-9C31CAA7C28F}"/>
              </a:ext>
            </a:extLst>
          </p:cNvPr>
          <p:cNvSpPr txBox="1"/>
          <p:nvPr/>
        </p:nvSpPr>
        <p:spPr>
          <a:xfrm>
            <a:off x="10505587" y="6001971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B5574EC-FCDC-49C7-BA06-5CAE463E82A1}"/>
              </a:ext>
            </a:extLst>
          </p:cNvPr>
          <p:cNvSpPr/>
          <p:nvPr/>
        </p:nvSpPr>
        <p:spPr>
          <a:xfrm>
            <a:off x="8619067" y="1631577"/>
            <a:ext cx="2459907" cy="2562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ECC56F1-2854-41E6-8D09-01FFD94CD5B2}"/>
              </a:ext>
            </a:extLst>
          </p:cNvPr>
          <p:cNvSpPr txBox="1"/>
          <p:nvPr/>
        </p:nvSpPr>
        <p:spPr>
          <a:xfrm>
            <a:off x="9165507" y="1714078"/>
            <a:ext cx="1454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FORGET PASSWORD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88BC534-A793-402D-809D-EACDB0EACCA1}"/>
              </a:ext>
            </a:extLst>
          </p:cNvPr>
          <p:cNvSpPr txBox="1"/>
          <p:nvPr/>
        </p:nvSpPr>
        <p:spPr>
          <a:xfrm>
            <a:off x="-187577" y="-165870"/>
            <a:ext cx="2106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Login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C7AE08A9-5833-4391-B8D0-2F7511C3AC89}"/>
              </a:ext>
            </a:extLst>
          </p:cNvPr>
          <p:cNvSpPr/>
          <p:nvPr/>
        </p:nvSpPr>
        <p:spPr>
          <a:xfrm>
            <a:off x="1113025" y="2319867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D48E678-DD5B-4D4A-A709-E4F057F06000}"/>
              </a:ext>
            </a:extLst>
          </p:cNvPr>
          <p:cNvSpPr txBox="1"/>
          <p:nvPr/>
        </p:nvSpPr>
        <p:spPr>
          <a:xfrm>
            <a:off x="1107670" y="2382760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number/E-mail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7E3B214-7982-4EB4-A85D-77318E2497A3}"/>
              </a:ext>
            </a:extLst>
          </p:cNvPr>
          <p:cNvSpPr/>
          <p:nvPr/>
        </p:nvSpPr>
        <p:spPr>
          <a:xfrm>
            <a:off x="1113025" y="2839941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3086514-1732-41B4-9E30-2E75443ECE6C}"/>
              </a:ext>
            </a:extLst>
          </p:cNvPr>
          <p:cNvSpPr txBox="1"/>
          <p:nvPr/>
        </p:nvSpPr>
        <p:spPr>
          <a:xfrm>
            <a:off x="1107670" y="2902834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Password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2C45712C-800E-47A9-A860-4DD3679EBEC6}"/>
              </a:ext>
            </a:extLst>
          </p:cNvPr>
          <p:cNvSpPr/>
          <p:nvPr/>
        </p:nvSpPr>
        <p:spPr>
          <a:xfrm>
            <a:off x="1138580" y="4997446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6CCD925-051F-440E-A93C-04CC1308796A}"/>
              </a:ext>
            </a:extLst>
          </p:cNvPr>
          <p:cNvSpPr/>
          <p:nvPr/>
        </p:nvSpPr>
        <p:spPr>
          <a:xfrm>
            <a:off x="1148565" y="4473875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9102495-A7F1-4665-8E47-618B3B9A5EE6}"/>
              </a:ext>
            </a:extLst>
          </p:cNvPr>
          <p:cNvSpPr txBox="1"/>
          <p:nvPr/>
        </p:nvSpPr>
        <p:spPr>
          <a:xfrm>
            <a:off x="1159128" y="4543509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Register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7D122C5-065F-4DFE-BC3B-1181F8989E7B}"/>
              </a:ext>
            </a:extLst>
          </p:cNvPr>
          <p:cNvSpPr txBox="1"/>
          <p:nvPr/>
        </p:nvSpPr>
        <p:spPr>
          <a:xfrm>
            <a:off x="1115116" y="5012393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Just take a look first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CB654F5D-C151-41D9-A739-F64BB851A13F}"/>
              </a:ext>
            </a:extLst>
          </p:cNvPr>
          <p:cNvSpPr/>
          <p:nvPr/>
        </p:nvSpPr>
        <p:spPr>
          <a:xfrm>
            <a:off x="4943622" y="1695700"/>
            <a:ext cx="2159000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37A9776-073A-4601-BC15-D888E3A13770}"/>
              </a:ext>
            </a:extLst>
          </p:cNvPr>
          <p:cNvSpPr txBox="1"/>
          <p:nvPr/>
        </p:nvSpPr>
        <p:spPr>
          <a:xfrm>
            <a:off x="4938266" y="1735302"/>
            <a:ext cx="2158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 number    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BDFC41C8-063A-4D54-886A-BD532BEEC1CB}"/>
              </a:ext>
            </a:extLst>
          </p:cNvPr>
          <p:cNvSpPr/>
          <p:nvPr/>
        </p:nvSpPr>
        <p:spPr>
          <a:xfrm>
            <a:off x="4943621" y="2215774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245E8B4-D9D6-4125-9AB7-D9D04ACBFBAE}"/>
              </a:ext>
            </a:extLst>
          </p:cNvPr>
          <p:cNvSpPr txBox="1"/>
          <p:nvPr/>
        </p:nvSpPr>
        <p:spPr>
          <a:xfrm>
            <a:off x="4938266" y="2278667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E-mail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40A0989F-4ADF-42E0-8CD8-7C3910C3CC66}"/>
              </a:ext>
            </a:extLst>
          </p:cNvPr>
          <p:cNvSpPr/>
          <p:nvPr/>
        </p:nvSpPr>
        <p:spPr>
          <a:xfrm>
            <a:off x="4938266" y="2729001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25AD19E-22B7-4C7A-9B37-DC0867F0BA94}"/>
              </a:ext>
            </a:extLst>
          </p:cNvPr>
          <p:cNvSpPr txBox="1"/>
          <p:nvPr/>
        </p:nvSpPr>
        <p:spPr>
          <a:xfrm>
            <a:off x="4932911" y="2791894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Register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7F593504-C20A-4F3A-A545-523AE1A730F3}"/>
              </a:ext>
            </a:extLst>
          </p:cNvPr>
          <p:cNvSpPr/>
          <p:nvPr/>
        </p:nvSpPr>
        <p:spPr>
          <a:xfrm>
            <a:off x="4932911" y="3299329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13C725F-787B-4B65-A910-9AAADF4D3C06}"/>
              </a:ext>
            </a:extLst>
          </p:cNvPr>
          <p:cNvSpPr txBox="1"/>
          <p:nvPr/>
        </p:nvSpPr>
        <p:spPr>
          <a:xfrm>
            <a:off x="4927556" y="3362222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The Type of Identity Documents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603D7360-5DC3-492D-96DF-E8ABEAB0524C}"/>
              </a:ext>
            </a:extLst>
          </p:cNvPr>
          <p:cNvSpPr/>
          <p:nvPr/>
        </p:nvSpPr>
        <p:spPr>
          <a:xfrm>
            <a:off x="4917590" y="3849350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30799B0-94C3-46BD-97E4-B09D77E20089}"/>
              </a:ext>
            </a:extLst>
          </p:cNvPr>
          <p:cNvSpPr txBox="1"/>
          <p:nvPr/>
        </p:nvSpPr>
        <p:spPr>
          <a:xfrm>
            <a:off x="4912235" y="3912243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ID number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80F8B69-EC4D-4B1C-B26A-39FF96B62A72}"/>
              </a:ext>
            </a:extLst>
          </p:cNvPr>
          <p:cNvSpPr/>
          <p:nvPr/>
        </p:nvSpPr>
        <p:spPr>
          <a:xfrm>
            <a:off x="4940003" y="4387298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B36B18C-2E5E-4014-A40D-F62B42A8A16F}"/>
              </a:ext>
            </a:extLst>
          </p:cNvPr>
          <p:cNvSpPr txBox="1"/>
          <p:nvPr/>
        </p:nvSpPr>
        <p:spPr>
          <a:xfrm>
            <a:off x="4934648" y="4450191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Password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D7683D50-EF8D-4237-98DE-7E506D77604C}"/>
              </a:ext>
            </a:extLst>
          </p:cNvPr>
          <p:cNvSpPr/>
          <p:nvPr/>
        </p:nvSpPr>
        <p:spPr>
          <a:xfrm>
            <a:off x="4912235" y="4906849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DB021EF-B503-4929-9EE0-784BBDDF4249}"/>
              </a:ext>
            </a:extLst>
          </p:cNvPr>
          <p:cNvSpPr txBox="1"/>
          <p:nvPr/>
        </p:nvSpPr>
        <p:spPr>
          <a:xfrm>
            <a:off x="4906880" y="4969742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 Verify password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1B54788-473D-456C-867B-6BDCF09AF37A}"/>
              </a:ext>
            </a:extLst>
          </p:cNvPr>
          <p:cNvSpPr/>
          <p:nvPr/>
        </p:nvSpPr>
        <p:spPr>
          <a:xfrm>
            <a:off x="4906880" y="5778720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3CA7BD8-FF63-4A2A-80EE-9DD70EE772E6}"/>
              </a:ext>
            </a:extLst>
          </p:cNvPr>
          <p:cNvSpPr txBox="1"/>
          <p:nvPr/>
        </p:nvSpPr>
        <p:spPr>
          <a:xfrm>
            <a:off x="4901525" y="5841613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Confirm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EECAA3D5-6FA6-4908-8CAA-791D1A14E5AE}"/>
              </a:ext>
            </a:extLst>
          </p:cNvPr>
          <p:cNvSpPr/>
          <p:nvPr/>
        </p:nvSpPr>
        <p:spPr>
          <a:xfrm>
            <a:off x="1138580" y="3859026"/>
            <a:ext cx="2179675" cy="382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EF6EB96-04E1-4A5F-9F13-0110BFDBB5D7}"/>
              </a:ext>
            </a:extLst>
          </p:cNvPr>
          <p:cNvSpPr txBox="1"/>
          <p:nvPr/>
        </p:nvSpPr>
        <p:spPr>
          <a:xfrm>
            <a:off x="1152504" y="3921115"/>
            <a:ext cx="2179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LOG IN</a:t>
            </a:r>
            <a:endParaRPr lang="en-US" altLang="zh-CN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73D897F3-ED37-4A4E-9CF9-1C6666504A71}"/>
              </a:ext>
            </a:extLst>
          </p:cNvPr>
          <p:cNvSpPr/>
          <p:nvPr/>
        </p:nvSpPr>
        <p:spPr>
          <a:xfrm>
            <a:off x="8717169" y="3160155"/>
            <a:ext cx="2179675" cy="7633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EC2E8A4-6583-4842-BB0D-C7876A629096}"/>
              </a:ext>
            </a:extLst>
          </p:cNvPr>
          <p:cNvSpPr txBox="1"/>
          <p:nvPr/>
        </p:nvSpPr>
        <p:spPr>
          <a:xfrm>
            <a:off x="8711814" y="3223048"/>
            <a:ext cx="2179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Let's wait for the second iteration to see if we can implement this functionality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2A42B35-387C-4AA3-B16E-BE7FAE1B26E3}"/>
              </a:ext>
            </a:extLst>
          </p:cNvPr>
          <p:cNvSpPr txBox="1"/>
          <p:nvPr/>
        </p:nvSpPr>
        <p:spPr>
          <a:xfrm>
            <a:off x="698274" y="825739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F4570FE-F8FC-4C9A-A623-E25FD86E5200}"/>
              </a:ext>
            </a:extLst>
          </p:cNvPr>
          <p:cNvSpPr txBox="1"/>
          <p:nvPr/>
        </p:nvSpPr>
        <p:spPr>
          <a:xfrm>
            <a:off x="8344186" y="914178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A074D41-9EE4-4525-9688-9D17A4E3EB2E}"/>
              </a:ext>
            </a:extLst>
          </p:cNvPr>
          <p:cNvSpPr txBox="1"/>
          <p:nvPr/>
        </p:nvSpPr>
        <p:spPr>
          <a:xfrm>
            <a:off x="4500592" y="838249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74" name="Multiplication Sign 73">
            <a:extLst>
              <a:ext uri="{FF2B5EF4-FFF2-40B4-BE49-F238E27FC236}">
                <a16:creationId xmlns:a16="http://schemas.microsoft.com/office/drawing/2014/main" id="{B8D455A5-DD6E-4214-9697-BA54C10A33CD}"/>
              </a:ext>
            </a:extLst>
          </p:cNvPr>
          <p:cNvSpPr/>
          <p:nvPr/>
        </p:nvSpPr>
        <p:spPr>
          <a:xfrm>
            <a:off x="3342383" y="381412"/>
            <a:ext cx="386442" cy="349031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Multiplication Sign 74">
            <a:extLst>
              <a:ext uri="{FF2B5EF4-FFF2-40B4-BE49-F238E27FC236}">
                <a16:creationId xmlns:a16="http://schemas.microsoft.com/office/drawing/2014/main" id="{BF6F3ED5-8E0A-418D-AB71-56154E3A6626}"/>
              </a:ext>
            </a:extLst>
          </p:cNvPr>
          <p:cNvSpPr/>
          <p:nvPr/>
        </p:nvSpPr>
        <p:spPr>
          <a:xfrm>
            <a:off x="7150074" y="377651"/>
            <a:ext cx="386442" cy="349031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Multiplication Sign 75">
            <a:extLst>
              <a:ext uri="{FF2B5EF4-FFF2-40B4-BE49-F238E27FC236}">
                <a16:creationId xmlns:a16="http://schemas.microsoft.com/office/drawing/2014/main" id="{143B021F-9888-4F61-B9F2-CED155A00D1A}"/>
              </a:ext>
            </a:extLst>
          </p:cNvPr>
          <p:cNvSpPr/>
          <p:nvPr/>
        </p:nvSpPr>
        <p:spPr>
          <a:xfrm>
            <a:off x="10968128" y="377650"/>
            <a:ext cx="386442" cy="349031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1AF977-5681-4696-8FCD-A6F23BE773D9}"/>
              </a:ext>
            </a:extLst>
          </p:cNvPr>
          <p:cNvSpPr txBox="1"/>
          <p:nvPr/>
        </p:nvSpPr>
        <p:spPr>
          <a:xfrm>
            <a:off x="1094809" y="3363656"/>
            <a:ext cx="17624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Forgot</a:t>
            </a:r>
            <a:r>
              <a:rPr lang="pt-PT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pt-PT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password?</a:t>
            </a:r>
          </a:p>
          <a:p>
            <a:r>
              <a:rPr lang="pt-PT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Click</a:t>
            </a:r>
            <a:r>
              <a:rPr lang="pt-PT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here</a:t>
            </a:r>
            <a:endParaRPr lang="pt-PT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97BFEA-1356-41DE-B184-93D16301E03B}"/>
              </a:ext>
            </a:extLst>
          </p:cNvPr>
          <p:cNvSpPr txBox="1"/>
          <p:nvPr/>
        </p:nvSpPr>
        <p:spPr>
          <a:xfrm>
            <a:off x="1184563" y="6464931"/>
            <a:ext cx="2871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>
                <a:solidFill>
                  <a:schemeClr val="bg1"/>
                </a:solidFill>
              </a:rPr>
              <a:t>Hyperlink</a:t>
            </a:r>
            <a:r>
              <a:rPr lang="pt-PT" sz="1400" dirty="0">
                <a:solidFill>
                  <a:schemeClr val="bg1"/>
                </a:solidFill>
              </a:rPr>
              <a:t> to </a:t>
            </a:r>
            <a:r>
              <a:rPr lang="pt-PT" sz="1400" dirty="0" err="1">
                <a:solidFill>
                  <a:schemeClr val="bg1"/>
                </a:solidFill>
              </a:rPr>
              <a:t>forgot</a:t>
            </a:r>
            <a:r>
              <a:rPr lang="pt-PT" sz="1400" dirty="0">
                <a:solidFill>
                  <a:schemeClr val="bg1"/>
                </a:solidFill>
              </a:rPr>
              <a:t> password </a:t>
            </a:r>
            <a:r>
              <a:rPr lang="pt-PT" sz="1400" dirty="0" err="1">
                <a:solidFill>
                  <a:schemeClr val="bg1"/>
                </a:solidFill>
              </a:rPr>
              <a:t>page</a:t>
            </a:r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78EC16EC-7345-42F8-B572-D64A0ABFBB69}"/>
              </a:ext>
            </a:extLst>
          </p:cNvPr>
          <p:cNvCxnSpPr>
            <a:cxnSpLocks/>
            <a:stCxn id="3" idx="1"/>
            <a:endCxn id="2" idx="1"/>
          </p:cNvCxnSpPr>
          <p:nvPr/>
        </p:nvCxnSpPr>
        <p:spPr>
          <a:xfrm rot="10800000">
            <a:off x="1094809" y="3579100"/>
            <a:ext cx="89754" cy="3039720"/>
          </a:xfrm>
          <a:prstGeom prst="curvedConnector3">
            <a:avLst>
              <a:gd name="adj1" fmla="val 84953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352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B19DC06-6719-4DE5-997C-CE53A56ECD6C}"/>
              </a:ext>
            </a:extLst>
          </p:cNvPr>
          <p:cNvSpPr/>
          <p:nvPr/>
        </p:nvSpPr>
        <p:spPr>
          <a:xfrm>
            <a:off x="2485022" y="357350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9FCD3FD-DFB3-4C86-996C-BE7DCB4ACC2D}"/>
              </a:ext>
            </a:extLst>
          </p:cNvPr>
          <p:cNvSpPr/>
          <p:nvPr/>
        </p:nvSpPr>
        <p:spPr>
          <a:xfrm>
            <a:off x="2485021" y="357350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983A0EC-C13E-47EE-9666-0C0B94C73435}"/>
              </a:ext>
            </a:extLst>
          </p:cNvPr>
          <p:cNvSpPr txBox="1"/>
          <p:nvPr/>
        </p:nvSpPr>
        <p:spPr>
          <a:xfrm>
            <a:off x="3249358" y="429565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70D15B1-DC66-4761-B102-8E773C081986}"/>
              </a:ext>
            </a:extLst>
          </p:cNvPr>
          <p:cNvSpPr txBox="1"/>
          <p:nvPr/>
        </p:nvSpPr>
        <p:spPr>
          <a:xfrm>
            <a:off x="4683535" y="6074186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2503204-7E52-435B-882F-22C2438812AC}"/>
              </a:ext>
            </a:extLst>
          </p:cNvPr>
          <p:cNvSpPr txBox="1"/>
          <p:nvPr/>
        </p:nvSpPr>
        <p:spPr>
          <a:xfrm>
            <a:off x="2524535" y="943327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CE86CB8-91AC-4CA1-A245-678033A6A266}"/>
              </a:ext>
            </a:extLst>
          </p:cNvPr>
          <p:cNvSpPr/>
          <p:nvPr/>
        </p:nvSpPr>
        <p:spPr>
          <a:xfrm>
            <a:off x="8307074" y="285135"/>
            <a:ext cx="3077497" cy="60861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CAF06C9-6864-4BC2-A35E-8893E0015106}"/>
              </a:ext>
            </a:extLst>
          </p:cNvPr>
          <p:cNvSpPr/>
          <p:nvPr/>
        </p:nvSpPr>
        <p:spPr>
          <a:xfrm>
            <a:off x="8307073" y="285135"/>
            <a:ext cx="3077497" cy="5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7FBAFE3-8CFA-4EA2-8245-929D218E6575}"/>
              </a:ext>
            </a:extLst>
          </p:cNvPr>
          <p:cNvSpPr txBox="1"/>
          <p:nvPr/>
        </p:nvSpPr>
        <p:spPr>
          <a:xfrm>
            <a:off x="9071410" y="35735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Healthy Spine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28005B1-1328-4BC6-AF1B-9C31CAA7C28F}"/>
              </a:ext>
            </a:extLst>
          </p:cNvPr>
          <p:cNvSpPr txBox="1"/>
          <p:nvPr/>
        </p:nvSpPr>
        <p:spPr>
          <a:xfrm>
            <a:off x="10505587" y="6001971"/>
            <a:ext cx="1092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B5574EC-FCDC-49C7-BA06-5CAE463E82A1}"/>
              </a:ext>
            </a:extLst>
          </p:cNvPr>
          <p:cNvSpPr/>
          <p:nvPr/>
        </p:nvSpPr>
        <p:spPr>
          <a:xfrm>
            <a:off x="8423066" y="1384874"/>
            <a:ext cx="2845510" cy="4689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ECC56F1-2854-41E6-8D09-01FFD94CD5B2}"/>
              </a:ext>
            </a:extLst>
          </p:cNvPr>
          <p:cNvSpPr txBox="1"/>
          <p:nvPr/>
        </p:nvSpPr>
        <p:spPr>
          <a:xfrm>
            <a:off x="8521240" y="1453642"/>
            <a:ext cx="26462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Name   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Gender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Date of Birth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E-mail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Phone Number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ID Number</a:t>
            </a:r>
          </a:p>
          <a:p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28B3EEF-0FF8-42E7-A070-6F88C52A708D}"/>
              </a:ext>
            </a:extLst>
          </p:cNvPr>
          <p:cNvSpPr txBox="1"/>
          <p:nvPr/>
        </p:nvSpPr>
        <p:spPr>
          <a:xfrm>
            <a:off x="203716" y="188073"/>
            <a:ext cx="2106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Settings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B530932-96E0-4363-98C3-7AAC354D2D94}"/>
              </a:ext>
            </a:extLst>
          </p:cNvPr>
          <p:cNvSpPr/>
          <p:nvPr/>
        </p:nvSpPr>
        <p:spPr>
          <a:xfrm>
            <a:off x="2643494" y="1384874"/>
            <a:ext cx="2751552" cy="513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B09BDB-E233-4094-9855-A2EF99E86BD2}"/>
              </a:ext>
            </a:extLst>
          </p:cNvPr>
          <p:cNvSpPr txBox="1"/>
          <p:nvPr/>
        </p:nvSpPr>
        <p:spPr>
          <a:xfrm>
            <a:off x="2799464" y="1453642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Change login password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9BF7240-337C-4828-AE59-95319D8D162C}"/>
              </a:ext>
            </a:extLst>
          </p:cNvPr>
          <p:cNvSpPr txBox="1"/>
          <p:nvPr/>
        </p:nvSpPr>
        <p:spPr>
          <a:xfrm>
            <a:off x="6031671" y="198732"/>
            <a:ext cx="2275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Personal</a:t>
            </a: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Information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275EE0A-6158-43E4-847A-4F4D794BE7FC}"/>
              </a:ext>
            </a:extLst>
          </p:cNvPr>
          <p:cNvSpPr txBox="1"/>
          <p:nvPr/>
        </p:nvSpPr>
        <p:spPr>
          <a:xfrm>
            <a:off x="8344186" y="914178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&lt; Return</a:t>
            </a:r>
            <a:endParaRPr lang="zh-CN" altLang="en-US" b="1" dirty="0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A959D26A-9C3E-4237-87BE-2AD596F2627C}"/>
              </a:ext>
            </a:extLst>
          </p:cNvPr>
          <p:cNvSpPr/>
          <p:nvPr/>
        </p:nvSpPr>
        <p:spPr>
          <a:xfrm>
            <a:off x="5089404" y="449866"/>
            <a:ext cx="386442" cy="349031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0F91CE30-69E9-4751-A58C-D22D53E95EC1}"/>
              </a:ext>
            </a:extLst>
          </p:cNvPr>
          <p:cNvSpPr/>
          <p:nvPr/>
        </p:nvSpPr>
        <p:spPr>
          <a:xfrm>
            <a:off x="10974312" y="357350"/>
            <a:ext cx="386442" cy="349031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66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770</Words>
  <Application>Microsoft Office PowerPoint</Application>
  <PresentationFormat>Widescreen</PresentationFormat>
  <Paragraphs>366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347252832@qq.com</dc:creator>
  <cp:lastModifiedBy>Filipe Santos</cp:lastModifiedBy>
  <cp:revision>40</cp:revision>
  <dcterms:created xsi:type="dcterms:W3CDTF">2021-05-08T02:28:46Z</dcterms:created>
  <dcterms:modified xsi:type="dcterms:W3CDTF">2021-05-08T09:46:50Z</dcterms:modified>
</cp:coreProperties>
</file>