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df9cce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df9cce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cde29c24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cde29c24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de29c24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de29c24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df9cce5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df9cce5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cdf9cce50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cdf9cce50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df9cce50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df9cce50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cdf9cce5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cdf9cce5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cde29c24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cde29c24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cde29c24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cde29c24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cde29c2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cde29c2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cde29c24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cde29c24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de29c24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de29c24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de29c2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de29c2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de29c24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de29c24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cde29c24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cde29c24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6538" y="136355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r>
              <a:rPr lang="en" dirty="0" smtClean="0"/>
              <a:t>-IBFE </a:t>
            </a:r>
            <a:r>
              <a:rPr lang="en" dirty="0"/>
              <a:t>3D Flow </a:t>
            </a:r>
            <a:r>
              <a:rPr lang="en" dirty="0" smtClean="0"/>
              <a:t>Past Objects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physical group that is the volume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3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Geometry-&gt;Physical Groups -&gt; Add -&gt; Volume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popup box, name your mesh and use automatic numbering.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click the yellow dot in the middle of box.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Press ‘e’ to end.</a:t>
            </a:r>
            <a:endParaRPr/>
          </a:p>
        </p:txBody>
      </p:sp>
      <p:pic>
        <p:nvPicPr>
          <p:cNvPr id="117" name="Google Shape;117;p22" descr="Screen Shot 2017-02-16 at 9.48.11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500" y="1170125"/>
            <a:ext cx="4388100" cy="3392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mesh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3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-&gt; 3D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 -&gt; save mesh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above will save the mesh of the physical group as group_name.msh. This leaves only the 3D mesh and no 1D or 2D meshes that libmesh will reject.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3" descr="Screen Shot 2017-02-15 at 6.53.4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975" y="1017725"/>
            <a:ext cx="4805324" cy="38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input3d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example, the mesh name is given in the input3d file. [LM: the mesh name also appears in the main.C file, but I think those lines are obsolete, will check].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 is modified by updating the viscosity accordingly.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ramps up from 0 m/s at t = 0 and moves in the x-direction.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 - Translate FE boundary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We made our FE mesh at the origin. We want to shove the plate left so it’s at the beginning of the flow tank.The coordinate_mapping_function does this.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void coordinate_mapping_function(libMesh::Point&amp; X, const libMesh::Point&amp; s, void* /*ctx*/)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{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X(0) = s(0) - 7; // translated 7 units left along x-axis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	return;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main.C- Target forces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11700" y="15917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void target_force_function(VectorValue&lt;double&gt;&amp; F, const TensorValue&lt;double&gt;&amp; /*FF*/,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const libMesh::Point&amp; X, const libMesh::Point&amp; s, Elem* const /*elem*/,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const vector&lt;NumericVector&lt;double&gt;*&gt;&amp; /*system_data*/, double time, void* /*ctx*/)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libMesh::Point s_dump;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double kappa;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s_dump = s; // this is the tether location before translation, note s = [s(0), s(1), s(2)).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s_dump(0) = s(0) - 7; // now the desired location is translated.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// apply tether force only if z-coordinate of original position is within 0.1 of center.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if (abs(s(2)) &lt; .1)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kappa = kappa_s;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else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{ // no tether force, set tether stiffness to zero.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kappa = 0;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F = kappa * (s_dump - X); // Note x is actual position, s_dump is desired position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return;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endParaRPr sz="1000"/>
          </a:p>
        </p:txBody>
      </p:sp>
      <p:sp>
        <p:nvSpPr>
          <p:cNvPr id="143" name="Google Shape;143;p26"/>
          <p:cNvSpPr txBox="1"/>
          <p:nvPr/>
        </p:nvSpPr>
        <p:spPr>
          <a:xfrm>
            <a:off x="289925" y="863450"/>
            <a:ext cx="85206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Apply target force at the midline of plate using target_force_function. Applied in band running from -.1 to .1 in z-direction.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 - stress tensor functions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the middle of the plate to have a different stiffness than the ends.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void PK1_dev_stress_function(TensorValue&lt;double&gt;&amp; PP, const TensorValue&lt;double&gt;&amp; FF,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const libMesh::Point&amp; /*X*/, const libMesh::Point&amp; s, Elem* const /*elem*/,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const vector&lt;NumericVector&lt;double&gt;*&gt;&amp; /*system_data*/, double time, void* /*ctx*/)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double mu;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// lines below apply one stiffness value to  middle, and the rest gets another stiffness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if (abs(s(2)) &lt; .25)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	mu = mu_stem;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}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else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	{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    	mu = mu_leaf;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	}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main.C - stress tensor functions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 for dilation stress function.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void PK1_dil_stress_function(TensorValue&lt;double&gt;&amp; PP, const TensorValue&lt;double&gt;&amp; FF,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const libMesh::Point&amp; /*X*/, const libMesh::Point&amp; s, Elem* const /*elem*/,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const vector&lt;NumericVector&lt;double&gt;*&gt;&amp; /*system_data*/, double /*time*/, void* /*ctx*/)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double mu;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double beta;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// lines below apply one stiffness value to  middle, and the rest gets another stiffness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if (abs(s(2)) &lt; .25)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mu = mu_stem;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beta = beta_stem;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else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mu = mu_leaf;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 	beta = beta_leaf;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}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61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564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plate in a 3D flow tank.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plate be tethered along its centerline.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plate have 2 stiffnesses (middle half is different than ends).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the flow from left to right along x-axis.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232125" y="4787125"/>
            <a:ext cx="8600100" cy="7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here: https://drive.google.com/open?id=0B4mLG2SPb-tbQkVXRkVxV05vZ00</a:t>
            </a:r>
            <a:endParaRPr/>
          </a:p>
        </p:txBody>
      </p:sp>
      <p:pic>
        <p:nvPicPr>
          <p:cNvPr id="63" name="Google Shape;63;p14" descr="Screen Shot 2017-02-16 at 1.14.0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625" y="1929025"/>
            <a:ext cx="3312077" cy="29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for domain and plate dimensions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 this example, the domain is 32x16x16 units.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domain goes from -16&lt;x&lt;16, -8&lt;y&lt;8, -8&lt;z&lt;8.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dx = 16/256 = 0.0625.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Make a plate that is 0.125 x 2 x 2 units.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Position the plate with center at origin, and then translate 7 units in the negative x-direction.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Make the mesh in gmsh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resulting file should be similar to plate2.msh in the Example folder.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Remember that we want the element size to be about dx=0.0625.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We can make this by making a square and then extruding it into the third dimension.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gmsh, then File-&gt; new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Geometry-&gt; Elementary entities -&gt; Add -&gt; Point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points at (0,1,1), (0,-1,1), (0,-1,-1) and (0,1,-1) with Prescribed mesh element size set to 0.0625.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Click Add for each point.</a:t>
            </a:r>
            <a:endParaRPr/>
          </a:p>
        </p:txBody>
      </p:sp>
      <p:pic>
        <p:nvPicPr>
          <p:cNvPr id="82" name="Google Shape;82;p17" descr="Screen Shot 2017-02-15 at 6.40.0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25" y="2171825"/>
            <a:ext cx="3916025" cy="27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the points with lines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Geometry-&gt; Elementary entities-&gt; Add-&gt; Straight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click one point and then the next to make a line.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Repeat for all 4 sides.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Left click and drag to rotate the image in 3D.</a:t>
            </a:r>
            <a:endParaRPr/>
          </a:p>
        </p:txBody>
      </p:sp>
      <p:pic>
        <p:nvPicPr>
          <p:cNvPr id="89" name="Google Shape;89;p18" descr="Screen Shot 2017-02-15 at 6.43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925" y="2214400"/>
            <a:ext cx="2620625" cy="26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surface from the square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Geometry-&gt; Elementary entities -&gt; Add-&gt;Plane Surface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click a line to illuminate the hole square.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 e to end selection.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grid should appear over the plane.</a:t>
            </a:r>
            <a:endParaRPr/>
          </a:p>
        </p:txBody>
      </p:sp>
      <p:pic>
        <p:nvPicPr>
          <p:cNvPr id="96" name="Google Shape;96;p19" descr="Screen Shot 2017-02-15 at 6.45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849" y="1632325"/>
            <a:ext cx="2966350" cy="35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Extrude to 3D plate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Geometry-&gt; Elementary entities -&gt; Add -&gt; Translate -&gt; Extrude surface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Extrude 0.125 in x-direction.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Left click grid so it’s red.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Press e to end.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will make plate 2 elements thick.</a:t>
            </a:r>
            <a:endParaRPr/>
          </a:p>
        </p:txBody>
      </p:sp>
      <p:pic>
        <p:nvPicPr>
          <p:cNvPr id="103" name="Google Shape;103;p20" descr="Screen Shot 2017-02-15 at 6.48.5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473" y="1833300"/>
            <a:ext cx="3784400" cy="30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volume in the frame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Geometry-&gt; Add -&gt; Elementary entities -&gt; Add -&gt; Volume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dashed grid lines so the glow red, click e to end.</a:t>
            </a:r>
            <a:endParaRPr/>
          </a:p>
        </p:txBody>
      </p:sp>
      <p:pic>
        <p:nvPicPr>
          <p:cNvPr id="110" name="Google Shape;110;p21" descr="Screen Shot 2017-02-15 at 6.51.4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825" y="2192900"/>
            <a:ext cx="3653026" cy="269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1064</Words>
  <Application>Microsoft Office PowerPoint</Application>
  <PresentationFormat>On-screen Show (16:9)</PresentationFormat>
  <Paragraphs>118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3-IBFE 3D Flow Past Objects</vt:lpstr>
      <vt:lpstr>Goal</vt:lpstr>
      <vt:lpstr>Strategy for domain and plate dimensions</vt:lpstr>
      <vt:lpstr>Step 1: Make the mesh in gmsh</vt:lpstr>
      <vt:lpstr>Open gmsh, then File-&gt; new</vt:lpstr>
      <vt:lpstr>Connect the points with lines</vt:lpstr>
      <vt:lpstr>Make a surface from the square</vt:lpstr>
      <vt:lpstr>Extrude to 3D plate</vt:lpstr>
      <vt:lpstr>Make a volume in the frame</vt:lpstr>
      <vt:lpstr>Add a physical group that is the volume</vt:lpstr>
      <vt:lpstr>Make the mesh</vt:lpstr>
      <vt:lpstr>input3d</vt:lpstr>
      <vt:lpstr>main.C - Translate FE boundary</vt:lpstr>
      <vt:lpstr>main.C- Target forces</vt:lpstr>
      <vt:lpstr>main.C - stress tensor functions</vt:lpstr>
      <vt:lpstr>main.C - stress tensor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7-IBFE 3D Flow Tank</dc:title>
  <dc:creator>Miller, Laura Ann</dc:creator>
  <cp:lastModifiedBy>Miller, Laura Ann</cp:lastModifiedBy>
  <cp:revision>2</cp:revision>
  <dcterms:modified xsi:type="dcterms:W3CDTF">2020-05-26T13:30:36Z</dcterms:modified>
</cp:coreProperties>
</file>