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df9cc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df9cc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de29c24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de29c24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de29c24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de29c24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f9cce5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f9cce5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df9cce5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df9cce5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f9cce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f9cce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e29c2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e29c2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de29c2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de29c2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de29c2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de29c2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de29c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de29c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de29c2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de29c24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e29c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e29c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de29c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de29c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de29c24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de29c24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6538" y="136355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-IBFE </a:t>
            </a:r>
            <a:r>
              <a:rPr lang="en" dirty="0"/>
              <a:t>3D Flow </a:t>
            </a:r>
            <a:r>
              <a:rPr lang="en" dirty="0" smtClean="0"/>
              <a:t>Past Objects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physical group that is the volume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Geometry-&gt;Physical Groups -&gt; Add -&gt; Volume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popup box, name your mesh and use automatic numbering.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click the yellow dot in the middle of box.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‘e’ to end.</a:t>
            </a:r>
            <a:endParaRPr/>
          </a:p>
        </p:txBody>
      </p:sp>
      <p:pic>
        <p:nvPicPr>
          <p:cNvPr id="117" name="Google Shape;117;p22" descr="Screen Shot 2017-02-16 at 9.48.1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0" y="1170125"/>
            <a:ext cx="4388100" cy="339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mesh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3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-&gt;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-&gt; save mesh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above will save the mesh of the physical group as group_name.msh. This leaves only the 3D mesh and no 1D or 2D meshes that libmesh will reject.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 descr="Screen Shot 2017-02-15 at 6.53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75" y="1017725"/>
            <a:ext cx="4805324" cy="3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input3d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example, the mesh name is given in </a:t>
            </a:r>
            <a:r>
              <a:rPr lang="en" dirty="0" smtClean="0"/>
              <a:t>both the </a:t>
            </a:r>
            <a:r>
              <a:rPr lang="en" dirty="0"/>
              <a:t>input3d </a:t>
            </a:r>
            <a:r>
              <a:rPr lang="en" dirty="0" smtClean="0"/>
              <a:t>file and the main.C file.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 </a:t>
            </a:r>
            <a:r>
              <a:rPr lang="en" dirty="0"/>
              <a:t>is modified by updating the viscosity accordingly.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Flow ramps up from 0 m/s at t = 0 and moves in the x-direction.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main.C- Target forces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59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v</a:t>
            </a:r>
            <a:r>
              <a:rPr lang="en-US" sz="1600" dirty="0" smtClean="0"/>
              <a:t>oid </a:t>
            </a:r>
            <a:r>
              <a:rPr lang="en-US" sz="1600" dirty="0" err="1" smtClean="0"/>
              <a:t>target_force_function</a:t>
            </a:r>
            <a:r>
              <a:rPr lang="en-US" sz="1600" dirty="0"/>
              <a:t>(    </a:t>
            </a:r>
            <a:endParaRPr lang="en-US" sz="16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VectorValue</a:t>
            </a:r>
            <a:r>
              <a:rPr lang="en-US" sz="1600" dirty="0" smtClean="0"/>
              <a:t>&lt;double</a:t>
            </a:r>
            <a:r>
              <a:rPr lang="en-US" sz="1600" dirty="0"/>
              <a:t>&gt;&amp; F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TensorValue</a:t>
            </a:r>
            <a:r>
              <a:rPr lang="en-US" sz="1600" dirty="0"/>
              <a:t>&lt;double&gt;&amp; /*FF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libMesh</a:t>
            </a:r>
            <a:r>
              <a:rPr lang="en-US" sz="1600" dirty="0"/>
              <a:t>::Point&amp; X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libMesh</a:t>
            </a:r>
            <a:r>
              <a:rPr lang="en-US" sz="1600" dirty="0"/>
              <a:t>::Point&amp; s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Elem* </a:t>
            </a:r>
            <a:r>
              <a:rPr lang="en-US" sz="1600" dirty="0" err="1"/>
              <a:t>const</a:t>
            </a:r>
            <a:r>
              <a:rPr lang="en-US" sz="1600" dirty="0"/>
              <a:t> /*</a:t>
            </a:r>
            <a:r>
              <a:rPr lang="en-US" sz="1600" dirty="0" err="1"/>
              <a:t>elem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::vector&lt;double&gt;*&gt;&amp; /*</a:t>
            </a:r>
            <a:r>
              <a:rPr lang="en-US" sz="1600" dirty="0" err="1"/>
              <a:t>var_data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VectorValue</a:t>
            </a:r>
            <a:r>
              <a:rPr lang="en-US" sz="1600" dirty="0"/>
              <a:t>&lt;double&gt; &gt;*&gt;&amp; /*</a:t>
            </a:r>
            <a:r>
              <a:rPr lang="en-US" sz="1600" dirty="0" err="1"/>
              <a:t>grad_var_data</a:t>
            </a:r>
            <a:r>
              <a:rPr lang="en-US" sz="1600" dirty="0"/>
              <a:t>*/,	double time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    	void</a:t>
            </a:r>
            <a:r>
              <a:rPr lang="en-US" sz="1600" dirty="0"/>
              <a:t>* /*</a:t>
            </a:r>
            <a:r>
              <a:rPr lang="en-US" sz="1600" dirty="0" err="1"/>
              <a:t>ctx</a:t>
            </a:r>
            <a:r>
              <a:rPr lang="en-US" sz="1600" dirty="0" smtClean="0"/>
              <a:t>*/)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{    </a:t>
            </a:r>
          </a:p>
        </p:txBody>
      </p:sp>
      <p:sp>
        <p:nvSpPr>
          <p:cNvPr id="143" name="Google Shape;143;p26"/>
          <p:cNvSpPr txBox="1"/>
          <p:nvPr/>
        </p:nvSpPr>
        <p:spPr>
          <a:xfrm>
            <a:off x="289925" y="863450"/>
            <a:ext cx="85206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Apply target force at the midline of plate using target_force_function. Applied in band running from -.1 to .1 in z-direction.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56" y="1017479"/>
            <a:ext cx="88270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double kappa;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</a:t>
            </a:r>
            <a:r>
              <a:rPr lang="en-US" dirty="0" err="1"/>
              <a:t>s_dump</a:t>
            </a:r>
            <a:r>
              <a:rPr lang="en-US" dirty="0"/>
              <a:t> = s; 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// apply tether force only if z-coordinate of original position is within 0.1 of center.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if (abs(s(2)) &lt; .1)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  kappa = </a:t>
            </a:r>
            <a:r>
              <a:rPr lang="en-US" dirty="0" err="1"/>
              <a:t>kappa_s</a:t>
            </a:r>
            <a:r>
              <a:rPr lang="en-US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else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</a:t>
            </a:r>
            <a:r>
              <a:rPr lang="en-US" dirty="0" smtClean="0"/>
              <a:t>{ </a:t>
            </a:r>
            <a:r>
              <a:rPr lang="en-US" dirty="0"/>
              <a:t>// no tether force, set tether stiffness to zero. 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   </a:t>
            </a:r>
            <a:r>
              <a:rPr lang="en-US" dirty="0"/>
              <a:t>kappa = 0</a:t>
            </a:r>
            <a:r>
              <a:rPr lang="en-US" dirty="0" smtClean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</a:t>
            </a:r>
            <a:r>
              <a:rPr lang="en-US" dirty="0"/>
              <a:t>F = kappa * (s - X); // Note x is actual position, s is desired </a:t>
            </a:r>
            <a:r>
              <a:rPr lang="en-US" dirty="0" smtClean="0"/>
              <a:t>position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main.C- Target forces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18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 - stress tensor functions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v</a:t>
            </a:r>
            <a:r>
              <a:rPr lang="en-US" sz="1400" dirty="0" smtClean="0"/>
              <a:t>oid PK1_dev_stress_function(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TensorValue</a:t>
            </a:r>
            <a:r>
              <a:rPr lang="en-US" sz="1400" dirty="0"/>
              <a:t>&lt;double&gt;&amp; PP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FF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/>
              <a:t>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/>
              <a:t>double time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/>
              <a:t>	void* /*</a:t>
            </a:r>
            <a:r>
              <a:rPr lang="en-US" sz="1400" dirty="0" err="1"/>
              <a:t>ctx</a:t>
            </a:r>
            <a:r>
              <a:rPr lang="en-US" sz="1400" dirty="0" smtClean="0"/>
              <a:t>*/)</a:t>
            </a:r>
          </a:p>
          <a:p>
            <a:pPr marL="0" lvl="0" indent="0">
              <a:buNone/>
            </a:pPr>
            <a:r>
              <a:rPr lang="en-US" sz="1400" dirty="0" smtClean="0"/>
              <a:t>{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double mu;           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    mu </a:t>
            </a:r>
            <a:r>
              <a:rPr lang="en-US" sz="1400" dirty="0"/>
              <a:t>= </a:t>
            </a:r>
            <a:r>
              <a:rPr lang="en-US" sz="1400" dirty="0" err="1"/>
              <a:t>mu_stem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PP = (mu)*FF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return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} </a:t>
            </a:r>
            <a:r>
              <a:rPr lang="en-US" sz="1400" dirty="0"/>
              <a:t>// PK1_dev_stress_function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main.C - stress tensor functions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11700" y="1017725"/>
            <a:ext cx="9002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PK1_dil_stress_function(</a:t>
            </a:r>
          </a:p>
          <a:p>
            <a:r>
              <a:rPr lang="en-US" dirty="0"/>
              <a:t>	</a:t>
            </a:r>
            <a:r>
              <a:rPr lang="en-US" dirty="0" err="1"/>
              <a:t>TensorValue</a:t>
            </a:r>
            <a:r>
              <a:rPr lang="en-US" dirty="0"/>
              <a:t>&lt;double&gt;&amp; PP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libMesh</a:t>
            </a:r>
            <a:r>
              <a:rPr lang="en-US" dirty="0"/>
              <a:t>::Point&amp; X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	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	Elem</a:t>
            </a:r>
            <a:r>
              <a:rPr lang="en-US" dirty="0"/>
              <a:t>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	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 	double </a:t>
            </a:r>
            <a:r>
              <a:rPr lang="en-US" dirty="0"/>
              <a:t>time</a:t>
            </a:r>
            <a:r>
              <a:rPr lang="en-US" dirty="0" smtClean="0"/>
              <a:t>,</a:t>
            </a:r>
          </a:p>
          <a:p>
            <a:r>
              <a:rPr lang="en-US" dirty="0"/>
              <a:t>	void* /*</a:t>
            </a:r>
            <a:r>
              <a:rPr lang="en-US" dirty="0" err="1"/>
              <a:t>ctx</a:t>
            </a:r>
            <a:r>
              <a:rPr lang="en-US" dirty="0" smtClean="0"/>
              <a:t>*/)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	double </a:t>
            </a:r>
            <a:r>
              <a:rPr lang="en-US" dirty="0"/>
              <a:t>mu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	double </a:t>
            </a:r>
            <a:r>
              <a:rPr lang="en-US" dirty="0"/>
              <a:t>beta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	 </a:t>
            </a:r>
            <a:r>
              <a:rPr lang="en-US" dirty="0"/>
              <a:t>mu = </a:t>
            </a:r>
            <a:r>
              <a:rPr lang="en-US" dirty="0" err="1"/>
              <a:t>mu_stem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	beta </a:t>
            </a:r>
            <a:r>
              <a:rPr lang="en-US" dirty="0"/>
              <a:t>= </a:t>
            </a:r>
            <a:r>
              <a:rPr lang="en-US" dirty="0" err="1"/>
              <a:t>beta_stem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PP </a:t>
            </a:r>
            <a:r>
              <a:rPr lang="en-US" dirty="0"/>
              <a:t>= (-1.0*(mu)+beta*log(</a:t>
            </a:r>
            <a:r>
              <a:rPr lang="en-US" dirty="0" err="1"/>
              <a:t>FF.det</a:t>
            </a:r>
            <a:r>
              <a:rPr lang="en-US" dirty="0"/>
              <a:t>()))*</a:t>
            </a:r>
            <a:r>
              <a:rPr lang="en-US" dirty="0" err="1"/>
              <a:t>tensor_inverse_transpose</a:t>
            </a:r>
            <a:r>
              <a:rPr lang="en-US" dirty="0"/>
              <a:t>(FF,NDIM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	return;</a:t>
            </a:r>
          </a:p>
          <a:p>
            <a:r>
              <a:rPr lang="en-US" dirty="0" smtClean="0"/>
              <a:t>} </a:t>
            </a:r>
            <a:r>
              <a:rPr lang="en-US" dirty="0"/>
              <a:t>// PK1_dil_stress_function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64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 plate in a 3D flow tank.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 the plate be tethered along its centerline.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Move </a:t>
            </a:r>
            <a:r>
              <a:rPr lang="en" dirty="0"/>
              <a:t>the flow from left to right along x-axis</a:t>
            </a:r>
            <a:r>
              <a:rPr lang="en" dirty="0" smtClean="0"/>
              <a:t>.</a:t>
            </a:r>
          </a:p>
          <a:p>
            <a:pPr lvl="0"/>
            <a:r>
              <a:rPr lang="en" dirty="0" smtClean="0"/>
              <a:t>See example </a:t>
            </a:r>
            <a:r>
              <a:rPr lang="en-US" dirty="0" smtClean="0"/>
              <a:t>3-IBFE-Example_FlowTank-MidPlate.</a:t>
            </a:r>
            <a:endParaRPr dirty="0"/>
          </a:p>
        </p:txBody>
      </p:sp>
      <p:pic>
        <p:nvPicPr>
          <p:cNvPr id="63" name="Google Shape;63;p14" descr="Screen Shot 2017-02-16 at 1.14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25" y="1929025"/>
            <a:ext cx="3312077" cy="2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domain and plate dimensions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In this example, the domain is 32x16x16 units.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domain goes from </a:t>
            </a:r>
            <a:r>
              <a:rPr lang="en" sz="2200" dirty="0" smtClean="0"/>
              <a:t>-</a:t>
            </a:r>
            <a:r>
              <a:rPr lang="en" sz="2200" dirty="0" smtClean="0"/>
              <a:t>8</a:t>
            </a:r>
            <a:r>
              <a:rPr lang="en" sz="2200" dirty="0" smtClean="0"/>
              <a:t>&lt;x&lt;24, </a:t>
            </a:r>
            <a:r>
              <a:rPr lang="en" sz="2200" dirty="0"/>
              <a:t>-8&lt;y&lt;8, -8&lt;z&lt;8.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dx = 16/256 = 0.0625.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Make a plate that is 0.125 x 2 x 2 units.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Previously, we translated the plate to the left. That feature is not working as it used to in newer versions of IBAMR.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the mesh in gmsh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resulting file should be similar to plate2.msh in the Example folder.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Remember that we want the element size to be about dx=0.0625.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make this by making a square and then extruding it into the third dimension.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gmsh, then File-&gt; new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 -&gt; Add -&gt;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points at (0,1,1), (0,-1,1), (0,-1,-1) and (0,1,-1) with Prescribed mesh element size set to 0.0625.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Add for each point.</a:t>
            </a:r>
            <a:endParaRPr/>
          </a:p>
        </p:txBody>
      </p:sp>
      <p:pic>
        <p:nvPicPr>
          <p:cNvPr id="82" name="Google Shape;82;p17" descr="Screen Shot 2017-02-15 at 6.40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25" y="2171825"/>
            <a:ext cx="391602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points with lines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entities-&gt; Add-&gt; Straight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one point and then the next to make a line.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Repeat for all 4 sides.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Left click and drag to rotate the image in 3D.</a:t>
            </a:r>
            <a:endParaRPr/>
          </a:p>
        </p:txBody>
      </p:sp>
      <p:pic>
        <p:nvPicPr>
          <p:cNvPr id="89" name="Google Shape;89;p18" descr="Screen Shot 2017-02-15 at 6.4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25" y="2214400"/>
            <a:ext cx="2620625" cy="26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surface from the square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Add-&gt;Plane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a line to illuminate the hole square.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 selection.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grid should appear over the plane.</a:t>
            </a:r>
            <a:endParaRPr/>
          </a:p>
        </p:txBody>
      </p:sp>
      <p:pic>
        <p:nvPicPr>
          <p:cNvPr id="96" name="Google Shape;96;p19" descr="Screen Shot 2017-02-15 at 6.45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49" y="1632325"/>
            <a:ext cx="2966350" cy="3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Extrude to 3D plate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 -&gt; Translate -&gt; Extrude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Extrude 0.125 in x-direction.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grid so it’s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make plate 2 elements thick.</a:t>
            </a:r>
            <a:endParaRPr/>
          </a:p>
        </p:txBody>
      </p:sp>
      <p:pic>
        <p:nvPicPr>
          <p:cNvPr id="103" name="Google Shape;103;p20" descr="Screen Shot 2017-02-15 at 6.48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73" y="1833300"/>
            <a:ext cx="3784400" cy="3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volume in the frame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Add -&gt; Elementary entities -&gt; Add -&gt; Volume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dashed grid lines so the glow red, click e to end.</a:t>
            </a:r>
            <a:endParaRPr/>
          </a:p>
        </p:txBody>
      </p:sp>
      <p:pic>
        <p:nvPicPr>
          <p:cNvPr id="110" name="Google Shape;110;p21" descr="Screen Shot 2017-02-15 at 6.51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25" y="2192900"/>
            <a:ext cx="3653026" cy="26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942</Words>
  <Application>Microsoft Office PowerPoint</Application>
  <PresentationFormat>On-screen Show (16:9)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3-IBFE 3D Flow Past Objects</vt:lpstr>
      <vt:lpstr>Goal</vt:lpstr>
      <vt:lpstr>Strategy for domain and plate dimensions</vt:lpstr>
      <vt:lpstr>Step 1: Make the mesh in gmsh</vt:lpstr>
      <vt:lpstr>Open gmsh, then File-&gt; new</vt:lpstr>
      <vt:lpstr>Connect the points with lines</vt:lpstr>
      <vt:lpstr>Make a surface from the square</vt:lpstr>
      <vt:lpstr>Extrude to 3D plate</vt:lpstr>
      <vt:lpstr>Make a volume in the frame</vt:lpstr>
      <vt:lpstr>Add a physical group that is the volume</vt:lpstr>
      <vt:lpstr>Make the mesh</vt:lpstr>
      <vt:lpstr>input3d</vt:lpstr>
      <vt:lpstr>main.C- Target forces</vt:lpstr>
      <vt:lpstr>main.C- Target forces</vt:lpstr>
      <vt:lpstr>main.C - stress tensor functions</vt:lpstr>
      <vt:lpstr>main.C - stress tensor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7-IBFE 3D Flow Tank</dc:title>
  <dc:creator>Miller, Laura Ann</dc:creator>
  <cp:lastModifiedBy>Miller, Laura Ann</cp:lastModifiedBy>
  <cp:revision>5</cp:revision>
  <dcterms:modified xsi:type="dcterms:W3CDTF">2020-06-01T17:46:01Z</dcterms:modified>
</cp:coreProperties>
</file>