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7" r:id="rId1"/>
    <p:sldMasterId id="2147483668" r:id="rId2"/>
    <p:sldMasterId id="2147483669" r:id="rId3"/>
  </p:sldMasterIdLst>
  <p:notesMasterIdLst>
    <p:notesMasterId r:id="rId20"/>
  </p:notesMasterIdLst>
  <p:sldIdLst>
    <p:sldId id="256" r:id="rId4"/>
    <p:sldId id="257" r:id="rId5"/>
    <p:sldId id="258" r:id="rId6"/>
    <p:sldId id="259" r:id="rId7"/>
    <p:sldId id="260" r:id="rId8"/>
    <p:sldId id="261" r:id="rId9"/>
    <p:sldId id="262" r:id="rId10"/>
    <p:sldId id="263" r:id="rId11"/>
    <p:sldId id="264" r:id="rId12"/>
    <p:sldId id="271" r:id="rId13"/>
    <p:sldId id="265" r:id="rId14"/>
    <p:sldId id="266" r:id="rId15"/>
    <p:sldId id="267" r:id="rId16"/>
    <p:sldId id="268" r:id="rId17"/>
    <p:sldId id="269" r:id="rId18"/>
    <p:sldId id="270" r:id="rId19"/>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3" d="100"/>
          <a:sy n="123" d="100"/>
        </p:scale>
        <p:origin x="130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c6325bc5_2_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gc6325bc5_2_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2e2faf3132_0_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2e2faf3132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e2faf3132_0_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2e2faf3132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e2faf3132_0_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e2faf3132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e2faf3132_0_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e2faf3132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2e2faf3132_0_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2e2faf3132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2e2faf3132_0_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2e2faf3132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c6325bc5_2_4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gc6325bc5_2_4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c6325bc5_2_60: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Font typeface="Times New Roman"/>
              <a:buNone/>
            </a:pPr>
            <a:r>
              <a:rPr lang="en" sz="1200" b="0" i="0" u="none" strike="noStrike" cap="none">
                <a:solidFill>
                  <a:srgbClr val="000000"/>
                </a:solidFill>
                <a:latin typeface="Times New Roman"/>
                <a:ea typeface="Times New Roman"/>
                <a:cs typeface="Times New Roman"/>
                <a:sym typeface="Times New Roman"/>
              </a:rPr>
              <a:t>*</a:t>
            </a:r>
            <a:endParaRPr/>
          </a:p>
        </p:txBody>
      </p:sp>
      <p:sp>
        <p:nvSpPr>
          <p:cNvPr id="86" name="Google Shape;86;gc6325bc5_2_60:notes"/>
          <p:cNvSpPr>
            <a:spLocks noGrp="1" noRot="1" noChangeAspect="1"/>
          </p:cNvSpPr>
          <p:nvPr>
            <p:ph type="sldImg" idx="2"/>
          </p:nvPr>
        </p:nvSpPr>
        <p:spPr>
          <a:xfrm>
            <a:off x="1143000" y="693738"/>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rnd" cmpd="sng">
            <a:solidFill>
              <a:srgbClr val="000000"/>
            </a:solidFill>
            <a:prstDash val="solid"/>
            <a:miter lim="8000"/>
            <a:headEnd type="none" w="sm" len="sm"/>
            <a:tailEnd type="none" w="sm" len="sm"/>
          </a:ln>
        </p:spPr>
      </p:sp>
      <p:sp>
        <p:nvSpPr>
          <p:cNvPr id="87" name="Google Shape;87;gc6325bc5_2_60:notes"/>
          <p:cNvSpPr txBox="1">
            <a:spLocks noGrp="1"/>
          </p:cNvSpPr>
          <p:nvPr>
            <p:ph type="body" idx="1"/>
          </p:nvPr>
        </p:nvSpPr>
        <p:spPr>
          <a:xfrm>
            <a:off x="685800" y="4341812"/>
            <a:ext cx="5487987" cy="41148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c6325bc5_2_6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gc6325bc5_2_6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c6325bc5_2_7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gc6325bc5_2_7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c6325bc5_2_7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gc6325bc5_2_7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c6325bc5_2_8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gc6325bc5_2_8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c6325bc5_2_8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gc6325bc5_2_8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c6325bc5_2_8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gc6325bc5_2_8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685800" y="2111123"/>
            <a:ext cx="7772400" cy="1546475"/>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1pPr>
            <a:lvl2pPr lvl="1"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2pPr>
            <a:lvl3pPr lvl="2"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3pPr>
            <a:lvl4pPr lvl="3"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4pPr>
            <a:lvl5pPr lvl="4"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5pPr>
            <a:lvl6pPr lvl="5"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6pPr>
            <a:lvl7pPr lvl="6"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7pPr>
            <a:lvl8pPr lvl="7"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8pPr>
            <a:lvl9pPr lvl="8"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9pPr>
          </a:lstStyle>
          <a:p>
            <a:endParaRPr/>
          </a:p>
        </p:txBody>
      </p:sp>
      <p:sp>
        <p:nvSpPr>
          <p:cNvPr id="10" name="Google Shape;10;p2"/>
          <p:cNvSpPr txBox="1">
            <a:spLocks noGrp="1"/>
          </p:cNvSpPr>
          <p:nvPr>
            <p:ph type="subTitle" idx="1"/>
          </p:nvPr>
        </p:nvSpPr>
        <p:spPr>
          <a:xfrm>
            <a:off x="685800" y="3786738"/>
            <a:ext cx="7772400" cy="1046317"/>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1pPr>
            <a:lvl2pPr lvl="1"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2pPr>
            <a:lvl3pPr lvl="2"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3pPr>
            <a:lvl4pPr lvl="3"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4pPr>
            <a:lvl5pPr lvl="4"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5pPr>
            <a:lvl6pPr lvl="5"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6pPr>
            <a:lvl7pPr lvl="6"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7pPr>
            <a:lvl8pPr lvl="7"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8pPr>
            <a:lvl9pPr lvl="8"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OBJECT_WITH_CAPTION_TEXT" type="objTx">
  <p:cSld name="OBJECT_WITH_CAPTION_TEXT">
    <p:spTree>
      <p:nvGrpSpPr>
        <p:cNvPr id="1" name="Shape 39"/>
        <p:cNvGrpSpPr/>
        <p:nvPr/>
      </p:nvGrpSpPr>
      <p:grpSpPr>
        <a:xfrm>
          <a:off x="0" y="0"/>
          <a:ext cx="0" cy="0"/>
          <a:chOff x="0" y="0"/>
          <a:chExt cx="0" cy="0"/>
        </a:xfrm>
      </p:grpSpPr>
      <p:sp>
        <p:nvSpPr>
          <p:cNvPr id="40" name="Google Shape;40;p12"/>
          <p:cNvSpPr txBox="1">
            <a:spLocks noGrp="1"/>
          </p:cNvSpPr>
          <p:nvPr>
            <p:ph type="title"/>
          </p:nvPr>
        </p:nvSpPr>
        <p:spPr>
          <a:xfrm>
            <a:off x="457200" y="273050"/>
            <a:ext cx="3008313" cy="116205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1400"/>
              <a:buChar char="●"/>
              <a:defRPr sz="2000" b="1"/>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41" name="Google Shape;41;p12"/>
          <p:cNvSpPr txBox="1">
            <a:spLocks noGrp="1"/>
          </p:cNvSpPr>
          <p:nvPr>
            <p:ph type="body" idx="1"/>
          </p:nvPr>
        </p:nvSpPr>
        <p:spPr>
          <a:xfrm>
            <a:off x="3575050" y="273050"/>
            <a:ext cx="5111750" cy="5853113"/>
          </a:xfrm>
          <a:prstGeom prst="rect">
            <a:avLst/>
          </a:prstGeom>
          <a:noFill/>
          <a:ln>
            <a:noFill/>
          </a:ln>
        </p:spPr>
        <p:txBody>
          <a:bodyPr spcFirstLastPara="1" wrap="square" lIns="91425" tIns="91425" rIns="91425" bIns="91425" anchor="t" anchorCtr="0">
            <a:noAutofit/>
          </a:bodyPr>
          <a:lstStyle>
            <a:lvl1pPr marL="457200" lvl="0" indent="-317500" rtl="0">
              <a:spcBef>
                <a:spcPts val="640"/>
              </a:spcBef>
              <a:spcAft>
                <a:spcPts val="0"/>
              </a:spcAft>
              <a:buSzPts val="1400"/>
              <a:buChar char="●"/>
              <a:defRPr sz="3200"/>
            </a:lvl1pPr>
            <a:lvl2pPr marL="914400" lvl="1" indent="-317500" rtl="0">
              <a:spcBef>
                <a:spcPts val="0"/>
              </a:spcBef>
              <a:spcAft>
                <a:spcPts val="0"/>
              </a:spcAft>
              <a:buSzPts val="1400"/>
              <a:buChar char="●"/>
              <a:defRPr sz="2800"/>
            </a:lvl2pPr>
            <a:lvl3pPr marL="1371600" lvl="2" indent="-317500" rtl="0">
              <a:spcBef>
                <a:spcPts val="0"/>
              </a:spcBef>
              <a:spcAft>
                <a:spcPts val="0"/>
              </a:spcAft>
              <a:buSzPts val="1400"/>
              <a:buChar char="●"/>
              <a:defRPr sz="2400"/>
            </a:lvl3pPr>
            <a:lvl4pPr marL="1828800" lvl="3" indent="-317500" rtl="0">
              <a:spcBef>
                <a:spcPts val="0"/>
              </a:spcBef>
              <a:spcAft>
                <a:spcPts val="0"/>
              </a:spcAft>
              <a:buSzPts val="1400"/>
              <a:buChar char="●"/>
              <a:defRPr sz="2000"/>
            </a:lvl4pPr>
            <a:lvl5pPr marL="2286000" lvl="4" indent="-317500" rtl="0">
              <a:spcBef>
                <a:spcPts val="0"/>
              </a:spcBef>
              <a:spcAft>
                <a:spcPts val="0"/>
              </a:spcAft>
              <a:buSzPts val="1400"/>
              <a:buChar char="●"/>
              <a:defRPr sz="2000"/>
            </a:lvl5pPr>
            <a:lvl6pPr marL="2743200" lvl="5" indent="-317500" rtl="0">
              <a:spcBef>
                <a:spcPts val="0"/>
              </a:spcBef>
              <a:spcAft>
                <a:spcPts val="0"/>
              </a:spcAft>
              <a:buSzPts val="1400"/>
              <a:buChar char="●"/>
              <a:defRPr sz="2000"/>
            </a:lvl6pPr>
            <a:lvl7pPr marL="3200400" lvl="6" indent="-317500" rtl="0">
              <a:spcBef>
                <a:spcPts val="0"/>
              </a:spcBef>
              <a:spcAft>
                <a:spcPts val="0"/>
              </a:spcAft>
              <a:buSzPts val="1400"/>
              <a:buChar char="●"/>
              <a:defRPr sz="2000"/>
            </a:lvl7pPr>
            <a:lvl8pPr marL="3657600" lvl="7" indent="-317500" rtl="0">
              <a:spcBef>
                <a:spcPts val="0"/>
              </a:spcBef>
              <a:spcAft>
                <a:spcPts val="0"/>
              </a:spcAft>
              <a:buSzPts val="1400"/>
              <a:buChar char="●"/>
              <a:defRPr sz="2000"/>
            </a:lvl8pPr>
            <a:lvl9pPr marL="4114800" lvl="8" indent="-317500" rtl="0">
              <a:spcBef>
                <a:spcPts val="0"/>
              </a:spcBef>
              <a:spcAft>
                <a:spcPts val="0"/>
              </a:spcAft>
              <a:buSzPts val="1400"/>
              <a:buChar char="●"/>
              <a:defRPr sz="2000"/>
            </a:lvl9pPr>
          </a:lstStyle>
          <a:p>
            <a:endParaRPr/>
          </a:p>
        </p:txBody>
      </p:sp>
      <p:sp>
        <p:nvSpPr>
          <p:cNvPr id="42" name="Google Shape;42;p12"/>
          <p:cNvSpPr txBox="1">
            <a:spLocks noGrp="1"/>
          </p:cNvSpPr>
          <p:nvPr>
            <p:ph type="body" idx="2"/>
          </p:nvPr>
        </p:nvSpPr>
        <p:spPr>
          <a:xfrm>
            <a:off x="457200" y="1435100"/>
            <a:ext cx="3008313" cy="4691063"/>
          </a:xfrm>
          <a:prstGeom prst="rect">
            <a:avLst/>
          </a:prstGeom>
          <a:noFill/>
          <a:ln>
            <a:noFill/>
          </a:ln>
        </p:spPr>
        <p:txBody>
          <a:bodyPr spcFirstLastPara="1" wrap="square" lIns="91425" tIns="91425" rIns="91425" bIns="91425" anchor="t" anchorCtr="0">
            <a:noAutofit/>
          </a:bodyPr>
          <a:lstStyle>
            <a:lvl1pPr marL="457200" lvl="0" indent="-228600" rtl="0">
              <a:spcBef>
                <a:spcPts val="640"/>
              </a:spcBef>
              <a:spcAft>
                <a:spcPts val="0"/>
              </a:spcAft>
              <a:buSzPts val="1400"/>
              <a:buFont typeface="Calibri"/>
              <a:buNone/>
              <a:defRPr sz="1400"/>
            </a:lvl1pPr>
            <a:lvl2pPr marL="914400" lvl="1" indent="-228600" rtl="0">
              <a:spcBef>
                <a:spcPts val="0"/>
              </a:spcBef>
              <a:spcAft>
                <a:spcPts val="0"/>
              </a:spcAft>
              <a:buSzPts val="1400"/>
              <a:buFont typeface="Calibri"/>
              <a:buNone/>
              <a:defRPr sz="1200"/>
            </a:lvl2pPr>
            <a:lvl3pPr marL="1371600" lvl="2" indent="-228600" rtl="0">
              <a:spcBef>
                <a:spcPts val="0"/>
              </a:spcBef>
              <a:spcAft>
                <a:spcPts val="0"/>
              </a:spcAft>
              <a:buSzPts val="1400"/>
              <a:buFont typeface="Calibri"/>
              <a:buNone/>
              <a:defRPr sz="1000"/>
            </a:lvl3pPr>
            <a:lvl4pPr marL="1828800" lvl="3" indent="-228600" rtl="0">
              <a:spcBef>
                <a:spcPts val="0"/>
              </a:spcBef>
              <a:spcAft>
                <a:spcPts val="0"/>
              </a:spcAft>
              <a:buSzPts val="1400"/>
              <a:buFont typeface="Calibri"/>
              <a:buNone/>
              <a:defRPr sz="900"/>
            </a:lvl4pPr>
            <a:lvl5pPr marL="2286000" lvl="4" indent="-228600" rtl="0">
              <a:spcBef>
                <a:spcPts val="0"/>
              </a:spcBef>
              <a:spcAft>
                <a:spcPts val="0"/>
              </a:spcAft>
              <a:buSzPts val="1400"/>
              <a:buFont typeface="Calibri"/>
              <a:buNone/>
              <a:defRPr sz="900"/>
            </a:lvl5pPr>
            <a:lvl6pPr marL="2743200" lvl="5" indent="-228600" rtl="0">
              <a:spcBef>
                <a:spcPts val="0"/>
              </a:spcBef>
              <a:spcAft>
                <a:spcPts val="0"/>
              </a:spcAft>
              <a:buSzPts val="1400"/>
              <a:buFont typeface="Calibri"/>
              <a:buNone/>
              <a:defRPr sz="900"/>
            </a:lvl6pPr>
            <a:lvl7pPr marL="3200400" lvl="6" indent="-228600" rtl="0">
              <a:spcBef>
                <a:spcPts val="0"/>
              </a:spcBef>
              <a:spcAft>
                <a:spcPts val="0"/>
              </a:spcAft>
              <a:buSzPts val="1400"/>
              <a:buFont typeface="Calibri"/>
              <a:buNone/>
              <a:defRPr sz="900"/>
            </a:lvl7pPr>
            <a:lvl8pPr marL="3657600" lvl="7" indent="-228600" rtl="0">
              <a:spcBef>
                <a:spcPts val="0"/>
              </a:spcBef>
              <a:spcAft>
                <a:spcPts val="0"/>
              </a:spcAft>
              <a:buSzPts val="1400"/>
              <a:buFont typeface="Calibri"/>
              <a:buNone/>
              <a:defRPr sz="900"/>
            </a:lvl8pPr>
            <a:lvl9pPr marL="4114800" lvl="8" indent="-228600" rtl="0">
              <a:spcBef>
                <a:spcPts val="0"/>
              </a:spcBef>
              <a:spcAft>
                <a:spcPts val="0"/>
              </a:spcAft>
              <a:buSzPts val="1400"/>
              <a:buFont typeface="Calibri"/>
              <a:buNone/>
              <a:defRPr sz="9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3"/>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4"/>
        <p:cNvGrpSpPr/>
        <p:nvPr/>
      </p:nvGrpSpPr>
      <p:grpSpPr>
        <a:xfrm>
          <a:off x="0" y="0"/>
          <a:ext cx="0" cy="0"/>
          <a:chOff x="0" y="0"/>
          <a:chExt cx="0" cy="0"/>
        </a:xfrm>
      </p:grpSpPr>
      <p:sp>
        <p:nvSpPr>
          <p:cNvPr id="45" name="Google Shape;45;p14"/>
          <p:cNvSpPr txBox="1">
            <a:spLocks noGrp="1"/>
          </p:cNvSpPr>
          <p:nvPr>
            <p:ph type="title"/>
          </p:nvPr>
        </p:nvSpPr>
        <p:spPr>
          <a:xfrm>
            <a:off x="457200" y="274637"/>
            <a:ext cx="8229600" cy="11430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1400"/>
              <a:buChar char="●"/>
              <a:defRPr sz="4400">
                <a:solidFill>
                  <a:schemeClr val="dk1"/>
                </a:solidFill>
                <a:latin typeface="Calibri"/>
                <a:ea typeface="Calibri"/>
                <a:cs typeface="Calibri"/>
                <a:sym typeface="Calibri"/>
              </a:defRPr>
            </a:lvl1pPr>
            <a:lvl2pPr lvl="1" algn="ctr" rtl="0">
              <a:spcBef>
                <a:spcPts val="0"/>
              </a:spcBef>
              <a:spcAft>
                <a:spcPts val="0"/>
              </a:spcAft>
              <a:buSzPts val="1400"/>
              <a:buChar char="○"/>
              <a:defRPr sz="4400">
                <a:solidFill>
                  <a:schemeClr val="dk1"/>
                </a:solidFill>
                <a:latin typeface="Calibri"/>
                <a:ea typeface="Calibri"/>
                <a:cs typeface="Calibri"/>
                <a:sym typeface="Calibri"/>
              </a:defRPr>
            </a:lvl2pPr>
            <a:lvl3pPr lvl="2" algn="ctr" rtl="0">
              <a:spcBef>
                <a:spcPts val="0"/>
              </a:spcBef>
              <a:spcAft>
                <a:spcPts val="0"/>
              </a:spcAft>
              <a:buSzPts val="1400"/>
              <a:buChar char="■"/>
              <a:defRPr sz="4400">
                <a:solidFill>
                  <a:schemeClr val="dk1"/>
                </a:solidFill>
                <a:latin typeface="Calibri"/>
                <a:ea typeface="Calibri"/>
                <a:cs typeface="Calibri"/>
                <a:sym typeface="Calibri"/>
              </a:defRPr>
            </a:lvl3pPr>
            <a:lvl4pPr lvl="3" algn="ctr" rtl="0">
              <a:spcBef>
                <a:spcPts val="0"/>
              </a:spcBef>
              <a:spcAft>
                <a:spcPts val="0"/>
              </a:spcAft>
              <a:buSzPts val="1400"/>
              <a:buChar char="●"/>
              <a:defRPr sz="4400">
                <a:solidFill>
                  <a:schemeClr val="dk1"/>
                </a:solidFill>
                <a:latin typeface="Calibri"/>
                <a:ea typeface="Calibri"/>
                <a:cs typeface="Calibri"/>
                <a:sym typeface="Calibri"/>
              </a:defRPr>
            </a:lvl4pPr>
            <a:lvl5pPr lvl="4" algn="ctr" rtl="0">
              <a:spcBef>
                <a:spcPts val="0"/>
              </a:spcBef>
              <a:spcAft>
                <a:spcPts val="0"/>
              </a:spcAft>
              <a:buSzPts val="1400"/>
              <a:buChar char="○"/>
              <a:defRPr sz="4400">
                <a:solidFill>
                  <a:schemeClr val="dk1"/>
                </a:solidFill>
                <a:latin typeface="Calibri"/>
                <a:ea typeface="Calibri"/>
                <a:cs typeface="Calibri"/>
                <a:sym typeface="Calibri"/>
              </a:defRPr>
            </a:lvl5pPr>
            <a:lvl6pPr marL="457200" lvl="5" algn="ctr" rtl="0">
              <a:spcBef>
                <a:spcPts val="0"/>
              </a:spcBef>
              <a:spcAft>
                <a:spcPts val="0"/>
              </a:spcAft>
              <a:buSzPts val="1400"/>
              <a:buChar char="■"/>
              <a:defRPr sz="4400">
                <a:solidFill>
                  <a:schemeClr val="dk1"/>
                </a:solidFill>
                <a:latin typeface="Calibri"/>
                <a:ea typeface="Calibri"/>
                <a:cs typeface="Calibri"/>
                <a:sym typeface="Calibri"/>
              </a:defRPr>
            </a:lvl6pPr>
            <a:lvl7pPr marL="914400" lvl="6" algn="ctr" rtl="0">
              <a:spcBef>
                <a:spcPts val="0"/>
              </a:spcBef>
              <a:spcAft>
                <a:spcPts val="0"/>
              </a:spcAft>
              <a:buSzPts val="1400"/>
              <a:buChar char="●"/>
              <a:defRPr sz="4400">
                <a:solidFill>
                  <a:schemeClr val="dk1"/>
                </a:solidFill>
                <a:latin typeface="Calibri"/>
                <a:ea typeface="Calibri"/>
                <a:cs typeface="Calibri"/>
                <a:sym typeface="Calibri"/>
              </a:defRPr>
            </a:lvl7pPr>
            <a:lvl8pPr marL="1371600" lvl="7" algn="ctr" rtl="0">
              <a:spcBef>
                <a:spcPts val="0"/>
              </a:spcBef>
              <a:spcAft>
                <a:spcPts val="0"/>
              </a:spcAft>
              <a:buSzPts val="1400"/>
              <a:buChar char="○"/>
              <a:defRPr sz="4400">
                <a:solidFill>
                  <a:schemeClr val="dk1"/>
                </a:solidFill>
                <a:latin typeface="Calibri"/>
                <a:ea typeface="Calibri"/>
                <a:cs typeface="Calibri"/>
                <a:sym typeface="Calibri"/>
              </a:defRPr>
            </a:lvl8pPr>
            <a:lvl9pPr marL="1828800" lvl="8" algn="ctr" rtl="0">
              <a:spcBef>
                <a:spcPts val="0"/>
              </a:spcBef>
              <a:spcAft>
                <a:spcPts val="0"/>
              </a:spcAft>
              <a:buSzPts val="1400"/>
              <a:buChar char="■"/>
              <a:defRPr sz="4400">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WO_OBJECTS_WITH_TEXT" type="twoTxTwoObj">
  <p:cSld name="TWO_OBJECTS_WITH_TEXT">
    <p:spTree>
      <p:nvGrpSpPr>
        <p:cNvPr id="1" name="Shape 46"/>
        <p:cNvGrpSpPr/>
        <p:nvPr/>
      </p:nvGrpSpPr>
      <p:grpSpPr>
        <a:xfrm>
          <a:off x="0" y="0"/>
          <a:ext cx="0" cy="0"/>
          <a:chOff x="0" y="0"/>
          <a:chExt cx="0" cy="0"/>
        </a:xfrm>
      </p:grpSpPr>
      <p:sp>
        <p:nvSpPr>
          <p:cNvPr id="47" name="Google Shape;47;p15"/>
          <p:cNvSpPr txBox="1">
            <a:spLocks noGrp="1"/>
          </p:cNvSpPr>
          <p:nvPr>
            <p:ph type="title"/>
          </p:nvPr>
        </p:nvSpPr>
        <p:spPr>
          <a:xfrm>
            <a:off x="457200" y="274637"/>
            <a:ext cx="8229600" cy="1143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48" name="Google Shape;48;p15"/>
          <p:cNvSpPr txBox="1">
            <a:spLocks noGrp="1"/>
          </p:cNvSpPr>
          <p:nvPr>
            <p:ph type="body" idx="1"/>
          </p:nvPr>
        </p:nvSpPr>
        <p:spPr>
          <a:xfrm>
            <a:off x="457200" y="1535113"/>
            <a:ext cx="4040188" cy="639762"/>
          </a:xfrm>
          <a:prstGeom prst="rect">
            <a:avLst/>
          </a:prstGeom>
          <a:noFill/>
          <a:ln>
            <a:noFill/>
          </a:ln>
        </p:spPr>
        <p:txBody>
          <a:bodyPr spcFirstLastPara="1" wrap="square" lIns="91425" tIns="91425" rIns="91425" bIns="91425" anchor="b" anchorCtr="0">
            <a:noAutofit/>
          </a:bodyPr>
          <a:lstStyle>
            <a:lvl1pPr marL="457200" lvl="0" indent="-228600" rtl="0">
              <a:spcBef>
                <a:spcPts val="640"/>
              </a:spcBef>
              <a:spcAft>
                <a:spcPts val="0"/>
              </a:spcAft>
              <a:buSzPts val="1400"/>
              <a:buFont typeface="Calibri"/>
              <a:buNone/>
              <a:defRPr sz="2400" b="1"/>
            </a:lvl1pPr>
            <a:lvl2pPr marL="914400" lvl="1" indent="-228600" rtl="0">
              <a:spcBef>
                <a:spcPts val="0"/>
              </a:spcBef>
              <a:spcAft>
                <a:spcPts val="0"/>
              </a:spcAft>
              <a:buSzPts val="1400"/>
              <a:buFont typeface="Calibri"/>
              <a:buNone/>
              <a:defRPr sz="2000" b="1"/>
            </a:lvl2pPr>
            <a:lvl3pPr marL="1371600" lvl="2" indent="-228600" rtl="0">
              <a:spcBef>
                <a:spcPts val="0"/>
              </a:spcBef>
              <a:spcAft>
                <a:spcPts val="0"/>
              </a:spcAft>
              <a:buSzPts val="1400"/>
              <a:buFont typeface="Calibri"/>
              <a:buNone/>
              <a:defRPr sz="1800" b="1"/>
            </a:lvl3pPr>
            <a:lvl4pPr marL="1828800" lvl="3" indent="-228600" rtl="0">
              <a:spcBef>
                <a:spcPts val="0"/>
              </a:spcBef>
              <a:spcAft>
                <a:spcPts val="0"/>
              </a:spcAft>
              <a:buSzPts val="1400"/>
              <a:buFont typeface="Calibri"/>
              <a:buNone/>
              <a:defRPr sz="1600" b="1"/>
            </a:lvl4pPr>
            <a:lvl5pPr marL="2286000" lvl="4" indent="-228600" rtl="0">
              <a:spcBef>
                <a:spcPts val="0"/>
              </a:spcBef>
              <a:spcAft>
                <a:spcPts val="0"/>
              </a:spcAft>
              <a:buSzPts val="1400"/>
              <a:buFont typeface="Calibri"/>
              <a:buNone/>
              <a:defRPr sz="1600" b="1"/>
            </a:lvl5pPr>
            <a:lvl6pPr marL="2743200" lvl="5" indent="-228600" rtl="0">
              <a:spcBef>
                <a:spcPts val="0"/>
              </a:spcBef>
              <a:spcAft>
                <a:spcPts val="0"/>
              </a:spcAft>
              <a:buSzPts val="1400"/>
              <a:buFont typeface="Calibri"/>
              <a:buNone/>
              <a:defRPr sz="1600" b="1"/>
            </a:lvl6pPr>
            <a:lvl7pPr marL="3200400" lvl="6" indent="-228600" rtl="0">
              <a:spcBef>
                <a:spcPts val="0"/>
              </a:spcBef>
              <a:spcAft>
                <a:spcPts val="0"/>
              </a:spcAft>
              <a:buSzPts val="1400"/>
              <a:buFont typeface="Calibri"/>
              <a:buNone/>
              <a:defRPr sz="1600" b="1"/>
            </a:lvl7pPr>
            <a:lvl8pPr marL="3657600" lvl="7" indent="-228600" rtl="0">
              <a:spcBef>
                <a:spcPts val="0"/>
              </a:spcBef>
              <a:spcAft>
                <a:spcPts val="0"/>
              </a:spcAft>
              <a:buSzPts val="1400"/>
              <a:buFont typeface="Calibri"/>
              <a:buNone/>
              <a:defRPr sz="1600" b="1"/>
            </a:lvl8pPr>
            <a:lvl9pPr marL="4114800" lvl="8" indent="-228600" rtl="0">
              <a:spcBef>
                <a:spcPts val="0"/>
              </a:spcBef>
              <a:spcAft>
                <a:spcPts val="0"/>
              </a:spcAft>
              <a:buSzPts val="1400"/>
              <a:buFont typeface="Calibri"/>
              <a:buNone/>
              <a:defRPr sz="1600" b="1"/>
            </a:lvl9pPr>
          </a:lstStyle>
          <a:p>
            <a:endParaRPr/>
          </a:p>
        </p:txBody>
      </p:sp>
      <p:sp>
        <p:nvSpPr>
          <p:cNvPr id="49" name="Google Shape;49;p15"/>
          <p:cNvSpPr txBox="1">
            <a:spLocks noGrp="1"/>
          </p:cNvSpPr>
          <p:nvPr>
            <p:ph type="body" idx="2"/>
          </p:nvPr>
        </p:nvSpPr>
        <p:spPr>
          <a:xfrm>
            <a:off x="457200" y="2174875"/>
            <a:ext cx="4040188" cy="3951288"/>
          </a:xfrm>
          <a:prstGeom prst="rect">
            <a:avLst/>
          </a:prstGeom>
          <a:noFill/>
          <a:ln>
            <a:noFill/>
          </a:ln>
        </p:spPr>
        <p:txBody>
          <a:bodyPr spcFirstLastPara="1" wrap="square" lIns="91425" tIns="91425" rIns="91425" bIns="91425" anchor="t" anchorCtr="0">
            <a:noAutofit/>
          </a:bodyPr>
          <a:lstStyle>
            <a:lvl1pPr marL="457200" lvl="0" indent="-317500" rtl="0">
              <a:spcBef>
                <a:spcPts val="640"/>
              </a:spcBef>
              <a:spcAft>
                <a:spcPts val="0"/>
              </a:spcAft>
              <a:buSzPts val="1400"/>
              <a:buChar char="●"/>
              <a:defRPr sz="2400"/>
            </a:lvl1pPr>
            <a:lvl2pPr marL="914400" lvl="1" indent="-317500" rtl="0">
              <a:spcBef>
                <a:spcPts val="0"/>
              </a:spcBef>
              <a:spcAft>
                <a:spcPts val="0"/>
              </a:spcAft>
              <a:buSzPts val="1400"/>
              <a:buChar char="●"/>
              <a:defRPr sz="2000"/>
            </a:lvl2pPr>
            <a:lvl3pPr marL="1371600" lvl="2" indent="-317500" rtl="0">
              <a:spcBef>
                <a:spcPts val="0"/>
              </a:spcBef>
              <a:spcAft>
                <a:spcPts val="0"/>
              </a:spcAft>
              <a:buSzPts val="1400"/>
              <a:buChar char="●"/>
              <a:defRPr sz="1800"/>
            </a:lvl3pPr>
            <a:lvl4pPr marL="1828800" lvl="3" indent="-317500" rtl="0">
              <a:spcBef>
                <a:spcPts val="0"/>
              </a:spcBef>
              <a:spcAft>
                <a:spcPts val="0"/>
              </a:spcAft>
              <a:buSzPts val="1400"/>
              <a:buChar char="●"/>
              <a:defRPr sz="1600"/>
            </a:lvl4pPr>
            <a:lvl5pPr marL="2286000" lvl="4" indent="-317500" rtl="0">
              <a:spcBef>
                <a:spcPts val="0"/>
              </a:spcBef>
              <a:spcAft>
                <a:spcPts val="0"/>
              </a:spcAft>
              <a:buSzPts val="1400"/>
              <a:buChar char="●"/>
              <a:defRPr sz="1600"/>
            </a:lvl5pPr>
            <a:lvl6pPr marL="2743200" lvl="5" indent="-317500" rtl="0">
              <a:spcBef>
                <a:spcPts val="0"/>
              </a:spcBef>
              <a:spcAft>
                <a:spcPts val="0"/>
              </a:spcAft>
              <a:buSzPts val="1400"/>
              <a:buChar char="●"/>
              <a:defRPr sz="1600"/>
            </a:lvl6pPr>
            <a:lvl7pPr marL="3200400" lvl="6" indent="-317500" rtl="0">
              <a:spcBef>
                <a:spcPts val="0"/>
              </a:spcBef>
              <a:spcAft>
                <a:spcPts val="0"/>
              </a:spcAft>
              <a:buSzPts val="1400"/>
              <a:buChar char="●"/>
              <a:defRPr sz="1600"/>
            </a:lvl7pPr>
            <a:lvl8pPr marL="3657600" lvl="7" indent="-317500" rtl="0">
              <a:spcBef>
                <a:spcPts val="0"/>
              </a:spcBef>
              <a:spcAft>
                <a:spcPts val="0"/>
              </a:spcAft>
              <a:buSzPts val="1400"/>
              <a:buChar char="●"/>
              <a:defRPr sz="1600"/>
            </a:lvl8pPr>
            <a:lvl9pPr marL="4114800" lvl="8" indent="-317500" rtl="0">
              <a:spcBef>
                <a:spcPts val="0"/>
              </a:spcBef>
              <a:spcAft>
                <a:spcPts val="0"/>
              </a:spcAft>
              <a:buSzPts val="1400"/>
              <a:buChar char="●"/>
              <a:defRPr sz="1600"/>
            </a:lvl9pPr>
          </a:lstStyle>
          <a:p>
            <a:endParaRPr/>
          </a:p>
        </p:txBody>
      </p:sp>
      <p:sp>
        <p:nvSpPr>
          <p:cNvPr id="50" name="Google Shape;50;p15"/>
          <p:cNvSpPr txBox="1">
            <a:spLocks noGrp="1"/>
          </p:cNvSpPr>
          <p:nvPr>
            <p:ph type="body" idx="3"/>
          </p:nvPr>
        </p:nvSpPr>
        <p:spPr>
          <a:xfrm>
            <a:off x="4645025" y="1535113"/>
            <a:ext cx="4041775" cy="639762"/>
          </a:xfrm>
          <a:prstGeom prst="rect">
            <a:avLst/>
          </a:prstGeom>
          <a:noFill/>
          <a:ln>
            <a:noFill/>
          </a:ln>
        </p:spPr>
        <p:txBody>
          <a:bodyPr spcFirstLastPara="1" wrap="square" lIns="91425" tIns="91425" rIns="91425" bIns="91425" anchor="b" anchorCtr="0">
            <a:noAutofit/>
          </a:bodyPr>
          <a:lstStyle>
            <a:lvl1pPr marL="457200" lvl="0" indent="-228600" rtl="0">
              <a:spcBef>
                <a:spcPts val="640"/>
              </a:spcBef>
              <a:spcAft>
                <a:spcPts val="0"/>
              </a:spcAft>
              <a:buSzPts val="1400"/>
              <a:buFont typeface="Calibri"/>
              <a:buNone/>
              <a:defRPr sz="2400" b="1"/>
            </a:lvl1pPr>
            <a:lvl2pPr marL="914400" lvl="1" indent="-228600" rtl="0">
              <a:spcBef>
                <a:spcPts val="0"/>
              </a:spcBef>
              <a:spcAft>
                <a:spcPts val="0"/>
              </a:spcAft>
              <a:buSzPts val="1400"/>
              <a:buFont typeface="Calibri"/>
              <a:buNone/>
              <a:defRPr sz="2000" b="1"/>
            </a:lvl2pPr>
            <a:lvl3pPr marL="1371600" lvl="2" indent="-228600" rtl="0">
              <a:spcBef>
                <a:spcPts val="0"/>
              </a:spcBef>
              <a:spcAft>
                <a:spcPts val="0"/>
              </a:spcAft>
              <a:buSzPts val="1400"/>
              <a:buFont typeface="Calibri"/>
              <a:buNone/>
              <a:defRPr sz="1800" b="1"/>
            </a:lvl3pPr>
            <a:lvl4pPr marL="1828800" lvl="3" indent="-228600" rtl="0">
              <a:spcBef>
                <a:spcPts val="0"/>
              </a:spcBef>
              <a:spcAft>
                <a:spcPts val="0"/>
              </a:spcAft>
              <a:buSzPts val="1400"/>
              <a:buFont typeface="Calibri"/>
              <a:buNone/>
              <a:defRPr sz="1600" b="1"/>
            </a:lvl4pPr>
            <a:lvl5pPr marL="2286000" lvl="4" indent="-228600" rtl="0">
              <a:spcBef>
                <a:spcPts val="0"/>
              </a:spcBef>
              <a:spcAft>
                <a:spcPts val="0"/>
              </a:spcAft>
              <a:buSzPts val="1400"/>
              <a:buFont typeface="Calibri"/>
              <a:buNone/>
              <a:defRPr sz="1600" b="1"/>
            </a:lvl5pPr>
            <a:lvl6pPr marL="2743200" lvl="5" indent="-228600" rtl="0">
              <a:spcBef>
                <a:spcPts val="0"/>
              </a:spcBef>
              <a:spcAft>
                <a:spcPts val="0"/>
              </a:spcAft>
              <a:buSzPts val="1400"/>
              <a:buFont typeface="Calibri"/>
              <a:buNone/>
              <a:defRPr sz="1600" b="1"/>
            </a:lvl6pPr>
            <a:lvl7pPr marL="3200400" lvl="6" indent="-228600" rtl="0">
              <a:spcBef>
                <a:spcPts val="0"/>
              </a:spcBef>
              <a:spcAft>
                <a:spcPts val="0"/>
              </a:spcAft>
              <a:buSzPts val="1400"/>
              <a:buFont typeface="Calibri"/>
              <a:buNone/>
              <a:defRPr sz="1600" b="1"/>
            </a:lvl7pPr>
            <a:lvl8pPr marL="3657600" lvl="7" indent="-228600" rtl="0">
              <a:spcBef>
                <a:spcPts val="0"/>
              </a:spcBef>
              <a:spcAft>
                <a:spcPts val="0"/>
              </a:spcAft>
              <a:buSzPts val="1400"/>
              <a:buFont typeface="Calibri"/>
              <a:buNone/>
              <a:defRPr sz="1600" b="1"/>
            </a:lvl8pPr>
            <a:lvl9pPr marL="4114800" lvl="8" indent="-228600" rtl="0">
              <a:spcBef>
                <a:spcPts val="0"/>
              </a:spcBef>
              <a:spcAft>
                <a:spcPts val="0"/>
              </a:spcAft>
              <a:buSzPts val="1400"/>
              <a:buFont typeface="Calibri"/>
              <a:buNone/>
              <a:defRPr sz="1600" b="1"/>
            </a:lvl9pPr>
          </a:lstStyle>
          <a:p>
            <a:endParaRPr/>
          </a:p>
        </p:txBody>
      </p:sp>
      <p:sp>
        <p:nvSpPr>
          <p:cNvPr id="51" name="Google Shape;51;p15"/>
          <p:cNvSpPr txBox="1">
            <a:spLocks noGrp="1"/>
          </p:cNvSpPr>
          <p:nvPr>
            <p:ph type="body" idx="4"/>
          </p:nvPr>
        </p:nvSpPr>
        <p:spPr>
          <a:xfrm>
            <a:off x="4645025" y="2174875"/>
            <a:ext cx="4041775" cy="3951288"/>
          </a:xfrm>
          <a:prstGeom prst="rect">
            <a:avLst/>
          </a:prstGeom>
          <a:noFill/>
          <a:ln>
            <a:noFill/>
          </a:ln>
        </p:spPr>
        <p:txBody>
          <a:bodyPr spcFirstLastPara="1" wrap="square" lIns="91425" tIns="91425" rIns="91425" bIns="91425" anchor="t" anchorCtr="0">
            <a:noAutofit/>
          </a:bodyPr>
          <a:lstStyle>
            <a:lvl1pPr marL="457200" lvl="0" indent="-317500" rtl="0">
              <a:spcBef>
                <a:spcPts val="640"/>
              </a:spcBef>
              <a:spcAft>
                <a:spcPts val="0"/>
              </a:spcAft>
              <a:buSzPts val="1400"/>
              <a:buChar char="●"/>
              <a:defRPr sz="2400"/>
            </a:lvl1pPr>
            <a:lvl2pPr marL="914400" lvl="1" indent="-317500" rtl="0">
              <a:spcBef>
                <a:spcPts val="0"/>
              </a:spcBef>
              <a:spcAft>
                <a:spcPts val="0"/>
              </a:spcAft>
              <a:buSzPts val="1400"/>
              <a:buChar char="●"/>
              <a:defRPr sz="2000"/>
            </a:lvl2pPr>
            <a:lvl3pPr marL="1371600" lvl="2" indent="-317500" rtl="0">
              <a:spcBef>
                <a:spcPts val="0"/>
              </a:spcBef>
              <a:spcAft>
                <a:spcPts val="0"/>
              </a:spcAft>
              <a:buSzPts val="1400"/>
              <a:buChar char="●"/>
              <a:defRPr sz="1800"/>
            </a:lvl3pPr>
            <a:lvl4pPr marL="1828800" lvl="3" indent="-317500" rtl="0">
              <a:spcBef>
                <a:spcPts val="0"/>
              </a:spcBef>
              <a:spcAft>
                <a:spcPts val="0"/>
              </a:spcAft>
              <a:buSzPts val="1400"/>
              <a:buChar char="●"/>
              <a:defRPr sz="1600"/>
            </a:lvl4pPr>
            <a:lvl5pPr marL="2286000" lvl="4" indent="-317500" rtl="0">
              <a:spcBef>
                <a:spcPts val="0"/>
              </a:spcBef>
              <a:spcAft>
                <a:spcPts val="0"/>
              </a:spcAft>
              <a:buSzPts val="1400"/>
              <a:buChar char="●"/>
              <a:defRPr sz="1600"/>
            </a:lvl5pPr>
            <a:lvl6pPr marL="2743200" lvl="5" indent="-317500" rtl="0">
              <a:spcBef>
                <a:spcPts val="0"/>
              </a:spcBef>
              <a:spcAft>
                <a:spcPts val="0"/>
              </a:spcAft>
              <a:buSzPts val="1400"/>
              <a:buChar char="●"/>
              <a:defRPr sz="1600"/>
            </a:lvl6pPr>
            <a:lvl7pPr marL="3200400" lvl="6" indent="-317500" rtl="0">
              <a:spcBef>
                <a:spcPts val="0"/>
              </a:spcBef>
              <a:spcAft>
                <a:spcPts val="0"/>
              </a:spcAft>
              <a:buSzPts val="1400"/>
              <a:buChar char="●"/>
              <a:defRPr sz="1600"/>
            </a:lvl7pPr>
            <a:lvl8pPr marL="3657600" lvl="7" indent="-317500" rtl="0">
              <a:spcBef>
                <a:spcPts val="0"/>
              </a:spcBef>
              <a:spcAft>
                <a:spcPts val="0"/>
              </a:spcAft>
              <a:buSzPts val="1400"/>
              <a:buChar char="●"/>
              <a:defRPr sz="1600"/>
            </a:lvl8pPr>
            <a:lvl9pPr marL="4114800" lvl="8" indent="-317500" rtl="0">
              <a:spcBef>
                <a:spcPts val="0"/>
              </a:spcBef>
              <a:spcAft>
                <a:spcPts val="0"/>
              </a:spcAft>
              <a:buSzPts val="1400"/>
              <a:buChar char="●"/>
              <a:defRPr sz="16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WO_OBJECTS" type="twoObj">
  <p:cSld name="TWO_OBJECTS">
    <p:spTree>
      <p:nvGrpSpPr>
        <p:cNvPr id="1" name="Shape 52"/>
        <p:cNvGrpSpPr/>
        <p:nvPr/>
      </p:nvGrpSpPr>
      <p:grpSpPr>
        <a:xfrm>
          <a:off x="0" y="0"/>
          <a:ext cx="0" cy="0"/>
          <a:chOff x="0" y="0"/>
          <a:chExt cx="0" cy="0"/>
        </a:xfrm>
      </p:grpSpPr>
      <p:sp>
        <p:nvSpPr>
          <p:cNvPr id="53" name="Google Shape;53;p16"/>
          <p:cNvSpPr txBox="1">
            <a:spLocks noGrp="1"/>
          </p:cNvSpPr>
          <p:nvPr>
            <p:ph type="title"/>
          </p:nvPr>
        </p:nvSpPr>
        <p:spPr>
          <a:xfrm>
            <a:off x="457200" y="274637"/>
            <a:ext cx="8229600" cy="11430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1400"/>
              <a:buChar char="●"/>
              <a:defRPr sz="4400">
                <a:solidFill>
                  <a:schemeClr val="dk1"/>
                </a:solidFill>
                <a:latin typeface="Calibri"/>
                <a:ea typeface="Calibri"/>
                <a:cs typeface="Calibri"/>
                <a:sym typeface="Calibri"/>
              </a:defRPr>
            </a:lvl1pPr>
            <a:lvl2pPr lvl="1" algn="ctr" rtl="0">
              <a:spcBef>
                <a:spcPts val="0"/>
              </a:spcBef>
              <a:spcAft>
                <a:spcPts val="0"/>
              </a:spcAft>
              <a:buSzPts val="1400"/>
              <a:buChar char="○"/>
              <a:defRPr sz="4400">
                <a:solidFill>
                  <a:schemeClr val="dk1"/>
                </a:solidFill>
                <a:latin typeface="Calibri"/>
                <a:ea typeface="Calibri"/>
                <a:cs typeface="Calibri"/>
                <a:sym typeface="Calibri"/>
              </a:defRPr>
            </a:lvl2pPr>
            <a:lvl3pPr lvl="2" algn="ctr" rtl="0">
              <a:spcBef>
                <a:spcPts val="0"/>
              </a:spcBef>
              <a:spcAft>
                <a:spcPts val="0"/>
              </a:spcAft>
              <a:buSzPts val="1400"/>
              <a:buChar char="■"/>
              <a:defRPr sz="4400">
                <a:solidFill>
                  <a:schemeClr val="dk1"/>
                </a:solidFill>
                <a:latin typeface="Calibri"/>
                <a:ea typeface="Calibri"/>
                <a:cs typeface="Calibri"/>
                <a:sym typeface="Calibri"/>
              </a:defRPr>
            </a:lvl3pPr>
            <a:lvl4pPr lvl="3" algn="ctr" rtl="0">
              <a:spcBef>
                <a:spcPts val="0"/>
              </a:spcBef>
              <a:spcAft>
                <a:spcPts val="0"/>
              </a:spcAft>
              <a:buSzPts val="1400"/>
              <a:buChar char="●"/>
              <a:defRPr sz="4400">
                <a:solidFill>
                  <a:schemeClr val="dk1"/>
                </a:solidFill>
                <a:latin typeface="Calibri"/>
                <a:ea typeface="Calibri"/>
                <a:cs typeface="Calibri"/>
                <a:sym typeface="Calibri"/>
              </a:defRPr>
            </a:lvl4pPr>
            <a:lvl5pPr lvl="4" algn="ctr" rtl="0">
              <a:spcBef>
                <a:spcPts val="0"/>
              </a:spcBef>
              <a:spcAft>
                <a:spcPts val="0"/>
              </a:spcAft>
              <a:buSzPts val="1400"/>
              <a:buChar char="○"/>
              <a:defRPr sz="4400">
                <a:solidFill>
                  <a:schemeClr val="dk1"/>
                </a:solidFill>
                <a:latin typeface="Calibri"/>
                <a:ea typeface="Calibri"/>
                <a:cs typeface="Calibri"/>
                <a:sym typeface="Calibri"/>
              </a:defRPr>
            </a:lvl5pPr>
            <a:lvl6pPr marL="457200" lvl="5" algn="ctr" rtl="0">
              <a:spcBef>
                <a:spcPts val="0"/>
              </a:spcBef>
              <a:spcAft>
                <a:spcPts val="0"/>
              </a:spcAft>
              <a:buSzPts val="1400"/>
              <a:buChar char="■"/>
              <a:defRPr sz="4400">
                <a:solidFill>
                  <a:schemeClr val="dk1"/>
                </a:solidFill>
                <a:latin typeface="Calibri"/>
                <a:ea typeface="Calibri"/>
                <a:cs typeface="Calibri"/>
                <a:sym typeface="Calibri"/>
              </a:defRPr>
            </a:lvl6pPr>
            <a:lvl7pPr marL="914400" lvl="6" algn="ctr" rtl="0">
              <a:spcBef>
                <a:spcPts val="0"/>
              </a:spcBef>
              <a:spcAft>
                <a:spcPts val="0"/>
              </a:spcAft>
              <a:buSzPts val="1400"/>
              <a:buChar char="●"/>
              <a:defRPr sz="4400">
                <a:solidFill>
                  <a:schemeClr val="dk1"/>
                </a:solidFill>
                <a:latin typeface="Calibri"/>
                <a:ea typeface="Calibri"/>
                <a:cs typeface="Calibri"/>
                <a:sym typeface="Calibri"/>
              </a:defRPr>
            </a:lvl7pPr>
            <a:lvl8pPr marL="1371600" lvl="7" algn="ctr" rtl="0">
              <a:spcBef>
                <a:spcPts val="0"/>
              </a:spcBef>
              <a:spcAft>
                <a:spcPts val="0"/>
              </a:spcAft>
              <a:buSzPts val="1400"/>
              <a:buChar char="○"/>
              <a:defRPr sz="4400">
                <a:solidFill>
                  <a:schemeClr val="dk1"/>
                </a:solidFill>
                <a:latin typeface="Calibri"/>
                <a:ea typeface="Calibri"/>
                <a:cs typeface="Calibri"/>
                <a:sym typeface="Calibri"/>
              </a:defRPr>
            </a:lvl8pPr>
            <a:lvl9pPr marL="1828800" lvl="8" algn="ctr" rtl="0">
              <a:spcBef>
                <a:spcPts val="0"/>
              </a:spcBef>
              <a:spcAft>
                <a:spcPts val="0"/>
              </a:spcAft>
              <a:buSzPts val="1400"/>
              <a:buChar char="■"/>
              <a:defRPr sz="4400">
                <a:solidFill>
                  <a:schemeClr val="dk1"/>
                </a:solidFill>
                <a:latin typeface="Calibri"/>
                <a:ea typeface="Calibri"/>
                <a:cs typeface="Calibri"/>
                <a:sym typeface="Calibri"/>
              </a:defRPr>
            </a:lvl9pPr>
          </a:lstStyle>
          <a:p>
            <a:endParaRPr/>
          </a:p>
        </p:txBody>
      </p:sp>
      <p:sp>
        <p:nvSpPr>
          <p:cNvPr id="54" name="Google Shape;54;p16"/>
          <p:cNvSpPr txBox="1">
            <a:spLocks noGrp="1"/>
          </p:cNvSpPr>
          <p:nvPr>
            <p:ph type="body" idx="1"/>
          </p:nvPr>
        </p:nvSpPr>
        <p:spPr>
          <a:xfrm>
            <a:off x="457200" y="1600200"/>
            <a:ext cx="4038600" cy="4525963"/>
          </a:xfrm>
          <a:prstGeom prst="rect">
            <a:avLst/>
          </a:prstGeom>
          <a:noFill/>
          <a:ln>
            <a:noFill/>
          </a:ln>
        </p:spPr>
        <p:txBody>
          <a:bodyPr spcFirstLastPara="1" wrap="square" lIns="91425" tIns="91425" rIns="91425" bIns="91425" anchor="t" anchorCtr="0">
            <a:noAutofit/>
          </a:bodyPr>
          <a:lstStyle>
            <a:lvl1pPr marL="457200" lvl="0" indent="-317500" rtl="0">
              <a:spcBef>
                <a:spcPts val="640"/>
              </a:spcBef>
              <a:spcAft>
                <a:spcPts val="0"/>
              </a:spcAft>
              <a:buSzPts val="1400"/>
              <a:buChar char="●"/>
              <a:defRPr sz="2800"/>
            </a:lvl1pPr>
            <a:lvl2pPr marL="914400" lvl="1" indent="-317500" rtl="0">
              <a:spcBef>
                <a:spcPts val="0"/>
              </a:spcBef>
              <a:spcAft>
                <a:spcPts val="0"/>
              </a:spcAft>
              <a:buSzPts val="1400"/>
              <a:buChar char="●"/>
              <a:defRPr sz="2400"/>
            </a:lvl2pPr>
            <a:lvl3pPr marL="1371600" lvl="2" indent="-317500" rtl="0">
              <a:spcBef>
                <a:spcPts val="0"/>
              </a:spcBef>
              <a:spcAft>
                <a:spcPts val="0"/>
              </a:spcAft>
              <a:buSzPts val="1400"/>
              <a:buChar char="●"/>
              <a:defRPr sz="2000"/>
            </a:lvl3pPr>
            <a:lvl4pPr marL="1828800" lvl="3" indent="-317500" rtl="0">
              <a:spcBef>
                <a:spcPts val="0"/>
              </a:spcBef>
              <a:spcAft>
                <a:spcPts val="0"/>
              </a:spcAft>
              <a:buSzPts val="1400"/>
              <a:buChar char="●"/>
              <a:defRPr sz="1800"/>
            </a:lvl4pPr>
            <a:lvl5pPr marL="2286000" lvl="4" indent="-317500" rtl="0">
              <a:spcBef>
                <a:spcPts val="0"/>
              </a:spcBef>
              <a:spcAft>
                <a:spcPts val="0"/>
              </a:spcAft>
              <a:buSzPts val="1400"/>
              <a:buChar char="●"/>
              <a:defRPr sz="1800"/>
            </a:lvl5pPr>
            <a:lvl6pPr marL="2743200" lvl="5" indent="-317500" rtl="0">
              <a:spcBef>
                <a:spcPts val="0"/>
              </a:spcBef>
              <a:spcAft>
                <a:spcPts val="0"/>
              </a:spcAft>
              <a:buSzPts val="1400"/>
              <a:buChar char="●"/>
              <a:defRPr sz="1800"/>
            </a:lvl6pPr>
            <a:lvl7pPr marL="3200400" lvl="6" indent="-317500" rtl="0">
              <a:spcBef>
                <a:spcPts val="0"/>
              </a:spcBef>
              <a:spcAft>
                <a:spcPts val="0"/>
              </a:spcAft>
              <a:buSzPts val="1400"/>
              <a:buChar char="●"/>
              <a:defRPr sz="1800"/>
            </a:lvl7pPr>
            <a:lvl8pPr marL="3657600" lvl="7" indent="-317500" rtl="0">
              <a:spcBef>
                <a:spcPts val="0"/>
              </a:spcBef>
              <a:spcAft>
                <a:spcPts val="0"/>
              </a:spcAft>
              <a:buSzPts val="1400"/>
              <a:buChar char="●"/>
              <a:defRPr sz="1800"/>
            </a:lvl8pPr>
            <a:lvl9pPr marL="4114800" lvl="8" indent="-317500" rtl="0">
              <a:spcBef>
                <a:spcPts val="0"/>
              </a:spcBef>
              <a:spcAft>
                <a:spcPts val="0"/>
              </a:spcAft>
              <a:buSzPts val="1400"/>
              <a:buChar char="●"/>
              <a:defRPr sz="1800"/>
            </a:lvl9pPr>
          </a:lstStyle>
          <a:p>
            <a:endParaRPr/>
          </a:p>
        </p:txBody>
      </p:sp>
      <p:sp>
        <p:nvSpPr>
          <p:cNvPr id="55" name="Google Shape;55;p16"/>
          <p:cNvSpPr txBox="1">
            <a:spLocks noGrp="1"/>
          </p:cNvSpPr>
          <p:nvPr>
            <p:ph type="body" idx="2"/>
          </p:nvPr>
        </p:nvSpPr>
        <p:spPr>
          <a:xfrm>
            <a:off x="4648200" y="1600200"/>
            <a:ext cx="4038600" cy="4525963"/>
          </a:xfrm>
          <a:prstGeom prst="rect">
            <a:avLst/>
          </a:prstGeom>
          <a:noFill/>
          <a:ln>
            <a:noFill/>
          </a:ln>
        </p:spPr>
        <p:txBody>
          <a:bodyPr spcFirstLastPara="1" wrap="square" lIns="91425" tIns="91425" rIns="91425" bIns="91425" anchor="t" anchorCtr="0">
            <a:noAutofit/>
          </a:bodyPr>
          <a:lstStyle>
            <a:lvl1pPr marL="457200" lvl="0" indent="-317500" rtl="0">
              <a:spcBef>
                <a:spcPts val="640"/>
              </a:spcBef>
              <a:spcAft>
                <a:spcPts val="0"/>
              </a:spcAft>
              <a:buSzPts val="1400"/>
              <a:buChar char="●"/>
              <a:defRPr sz="2800"/>
            </a:lvl1pPr>
            <a:lvl2pPr marL="914400" lvl="1" indent="-317500" rtl="0">
              <a:spcBef>
                <a:spcPts val="0"/>
              </a:spcBef>
              <a:spcAft>
                <a:spcPts val="0"/>
              </a:spcAft>
              <a:buSzPts val="1400"/>
              <a:buChar char="●"/>
              <a:defRPr sz="2400"/>
            </a:lvl2pPr>
            <a:lvl3pPr marL="1371600" lvl="2" indent="-317500" rtl="0">
              <a:spcBef>
                <a:spcPts val="0"/>
              </a:spcBef>
              <a:spcAft>
                <a:spcPts val="0"/>
              </a:spcAft>
              <a:buSzPts val="1400"/>
              <a:buChar char="●"/>
              <a:defRPr sz="2000"/>
            </a:lvl3pPr>
            <a:lvl4pPr marL="1828800" lvl="3" indent="-317500" rtl="0">
              <a:spcBef>
                <a:spcPts val="0"/>
              </a:spcBef>
              <a:spcAft>
                <a:spcPts val="0"/>
              </a:spcAft>
              <a:buSzPts val="1400"/>
              <a:buChar char="●"/>
              <a:defRPr sz="1800"/>
            </a:lvl4pPr>
            <a:lvl5pPr marL="2286000" lvl="4" indent="-317500" rtl="0">
              <a:spcBef>
                <a:spcPts val="0"/>
              </a:spcBef>
              <a:spcAft>
                <a:spcPts val="0"/>
              </a:spcAft>
              <a:buSzPts val="1400"/>
              <a:buChar char="●"/>
              <a:defRPr sz="1800"/>
            </a:lvl5pPr>
            <a:lvl6pPr marL="2743200" lvl="5" indent="-317500" rtl="0">
              <a:spcBef>
                <a:spcPts val="0"/>
              </a:spcBef>
              <a:spcAft>
                <a:spcPts val="0"/>
              </a:spcAft>
              <a:buSzPts val="1400"/>
              <a:buChar char="●"/>
              <a:defRPr sz="1800"/>
            </a:lvl6pPr>
            <a:lvl7pPr marL="3200400" lvl="6" indent="-317500" rtl="0">
              <a:spcBef>
                <a:spcPts val="0"/>
              </a:spcBef>
              <a:spcAft>
                <a:spcPts val="0"/>
              </a:spcAft>
              <a:buSzPts val="1400"/>
              <a:buChar char="●"/>
              <a:defRPr sz="1800"/>
            </a:lvl7pPr>
            <a:lvl8pPr marL="3657600" lvl="7" indent="-317500" rtl="0">
              <a:spcBef>
                <a:spcPts val="0"/>
              </a:spcBef>
              <a:spcAft>
                <a:spcPts val="0"/>
              </a:spcAft>
              <a:buSzPts val="1400"/>
              <a:buChar char="●"/>
              <a:defRPr sz="1800"/>
            </a:lvl8pPr>
            <a:lvl9pPr marL="4114800" lvl="8" indent="-317500" rtl="0">
              <a:spcBef>
                <a:spcPts val="0"/>
              </a:spcBef>
              <a:spcAft>
                <a:spcPts val="0"/>
              </a:spcAft>
              <a:buSzPts val="1400"/>
              <a:buChar char="●"/>
              <a:defRPr sz="1800"/>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6"/>
        <p:cNvGrpSpPr/>
        <p:nvPr/>
      </p:nvGrpSpPr>
      <p:grpSpPr>
        <a:xfrm>
          <a:off x="0" y="0"/>
          <a:ext cx="0" cy="0"/>
          <a:chOff x="0" y="0"/>
          <a:chExt cx="0" cy="0"/>
        </a:xfrm>
      </p:grpSpPr>
      <p:sp>
        <p:nvSpPr>
          <p:cNvPr id="57" name="Google Shape;57;p17"/>
          <p:cNvSpPr txBox="1">
            <a:spLocks noGrp="1"/>
          </p:cNvSpPr>
          <p:nvPr>
            <p:ph type="title"/>
          </p:nvPr>
        </p:nvSpPr>
        <p:spPr>
          <a:xfrm>
            <a:off x="722313" y="4406900"/>
            <a:ext cx="7772400" cy="1362075"/>
          </a:xfrm>
          <a:prstGeom prst="rect">
            <a:avLst/>
          </a:prstGeom>
          <a:noFill/>
          <a:ln>
            <a:noFill/>
          </a:ln>
        </p:spPr>
        <p:txBody>
          <a:bodyPr spcFirstLastPara="1" wrap="square" lIns="91425" tIns="91425" rIns="91425" bIns="91425" anchor="t" anchorCtr="0">
            <a:noAutofit/>
          </a:bodyPr>
          <a:lstStyle>
            <a:lvl1pPr lvl="0" algn="l" rtl="0">
              <a:spcBef>
                <a:spcPts val="0"/>
              </a:spcBef>
              <a:spcAft>
                <a:spcPts val="0"/>
              </a:spcAft>
              <a:buSzPts val="1400"/>
              <a:buChar char="●"/>
              <a:defRPr sz="4000" b="1" cap="small"/>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58" name="Google Shape;58;p17"/>
          <p:cNvSpPr txBox="1">
            <a:spLocks noGrp="1"/>
          </p:cNvSpPr>
          <p:nvPr>
            <p:ph type="body" idx="1"/>
          </p:nvPr>
        </p:nvSpPr>
        <p:spPr>
          <a:xfrm>
            <a:off x="722313" y="2906713"/>
            <a:ext cx="7772400" cy="1500187"/>
          </a:xfrm>
          <a:prstGeom prst="rect">
            <a:avLst/>
          </a:prstGeom>
          <a:noFill/>
          <a:ln>
            <a:noFill/>
          </a:ln>
        </p:spPr>
        <p:txBody>
          <a:bodyPr spcFirstLastPara="1" wrap="square" lIns="91425" tIns="91425" rIns="91425" bIns="91425" anchor="b" anchorCtr="0">
            <a:noAutofit/>
          </a:bodyPr>
          <a:lstStyle>
            <a:lvl1pPr marL="457200" lvl="0" indent="-228600" rtl="0">
              <a:spcBef>
                <a:spcPts val="640"/>
              </a:spcBef>
              <a:spcAft>
                <a:spcPts val="0"/>
              </a:spcAft>
              <a:buClr>
                <a:srgbClr val="888888"/>
              </a:buClr>
              <a:buSzPts val="1400"/>
              <a:buFont typeface="Calibri"/>
              <a:buNone/>
              <a:defRPr sz="2000">
                <a:solidFill>
                  <a:srgbClr val="888888"/>
                </a:solidFill>
              </a:defRPr>
            </a:lvl1pPr>
            <a:lvl2pPr marL="914400" lvl="1" indent="-228600" rtl="0">
              <a:spcBef>
                <a:spcPts val="0"/>
              </a:spcBef>
              <a:spcAft>
                <a:spcPts val="0"/>
              </a:spcAft>
              <a:buClr>
                <a:srgbClr val="888888"/>
              </a:buClr>
              <a:buSzPts val="1400"/>
              <a:buFont typeface="Calibri"/>
              <a:buNone/>
              <a:defRPr sz="1800">
                <a:solidFill>
                  <a:srgbClr val="888888"/>
                </a:solidFill>
              </a:defRPr>
            </a:lvl2pPr>
            <a:lvl3pPr marL="1371600" lvl="2" indent="-228600" rtl="0">
              <a:spcBef>
                <a:spcPts val="0"/>
              </a:spcBef>
              <a:spcAft>
                <a:spcPts val="0"/>
              </a:spcAft>
              <a:buClr>
                <a:srgbClr val="888888"/>
              </a:buClr>
              <a:buSzPts val="1400"/>
              <a:buFont typeface="Calibri"/>
              <a:buNone/>
              <a:defRPr sz="1600">
                <a:solidFill>
                  <a:srgbClr val="888888"/>
                </a:solidFill>
              </a:defRPr>
            </a:lvl3pPr>
            <a:lvl4pPr marL="1828800" lvl="3" indent="-228600" rtl="0">
              <a:spcBef>
                <a:spcPts val="0"/>
              </a:spcBef>
              <a:spcAft>
                <a:spcPts val="0"/>
              </a:spcAft>
              <a:buClr>
                <a:srgbClr val="888888"/>
              </a:buClr>
              <a:buSzPts val="1400"/>
              <a:buFont typeface="Calibri"/>
              <a:buNone/>
              <a:defRPr sz="1400">
                <a:solidFill>
                  <a:srgbClr val="888888"/>
                </a:solidFill>
              </a:defRPr>
            </a:lvl4pPr>
            <a:lvl5pPr marL="2286000" lvl="4" indent="-228600" rtl="0">
              <a:spcBef>
                <a:spcPts val="0"/>
              </a:spcBef>
              <a:spcAft>
                <a:spcPts val="0"/>
              </a:spcAft>
              <a:buClr>
                <a:srgbClr val="888888"/>
              </a:buClr>
              <a:buSzPts val="1400"/>
              <a:buFont typeface="Calibri"/>
              <a:buNone/>
              <a:defRPr sz="1400">
                <a:solidFill>
                  <a:srgbClr val="888888"/>
                </a:solidFill>
              </a:defRPr>
            </a:lvl5pPr>
            <a:lvl6pPr marL="2743200" lvl="5" indent="-228600" rtl="0">
              <a:spcBef>
                <a:spcPts val="0"/>
              </a:spcBef>
              <a:spcAft>
                <a:spcPts val="0"/>
              </a:spcAft>
              <a:buClr>
                <a:srgbClr val="888888"/>
              </a:buClr>
              <a:buSzPts val="1400"/>
              <a:buFont typeface="Calibri"/>
              <a:buNone/>
              <a:defRPr sz="1400">
                <a:solidFill>
                  <a:srgbClr val="888888"/>
                </a:solidFill>
              </a:defRPr>
            </a:lvl6pPr>
            <a:lvl7pPr marL="3200400" lvl="6" indent="-228600" rtl="0">
              <a:spcBef>
                <a:spcPts val="0"/>
              </a:spcBef>
              <a:spcAft>
                <a:spcPts val="0"/>
              </a:spcAft>
              <a:buClr>
                <a:srgbClr val="888888"/>
              </a:buClr>
              <a:buSzPts val="1400"/>
              <a:buFont typeface="Calibri"/>
              <a:buNone/>
              <a:defRPr sz="1400">
                <a:solidFill>
                  <a:srgbClr val="888888"/>
                </a:solidFill>
              </a:defRPr>
            </a:lvl7pPr>
            <a:lvl8pPr marL="3657600" lvl="7" indent="-228600" rtl="0">
              <a:spcBef>
                <a:spcPts val="0"/>
              </a:spcBef>
              <a:spcAft>
                <a:spcPts val="0"/>
              </a:spcAft>
              <a:buClr>
                <a:srgbClr val="888888"/>
              </a:buClr>
              <a:buSzPts val="1400"/>
              <a:buFont typeface="Calibri"/>
              <a:buNone/>
              <a:defRPr sz="1400">
                <a:solidFill>
                  <a:srgbClr val="888888"/>
                </a:solidFill>
              </a:defRPr>
            </a:lvl8pPr>
            <a:lvl9pPr marL="4114800" lvl="8" indent="-228600" rtl="0">
              <a:spcBef>
                <a:spcPts val="0"/>
              </a:spcBef>
              <a:spcAft>
                <a:spcPts val="0"/>
              </a:spcAft>
              <a:buClr>
                <a:srgbClr val="888888"/>
              </a:buClr>
              <a:buSzPts val="1400"/>
              <a:buFont typeface="Calibri"/>
              <a:buNone/>
              <a:defRPr sz="1400">
                <a:solidFill>
                  <a:srgbClr val="888888"/>
                </a:solidFill>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OBJECT" type="obj">
  <p:cSld name="OBJECT">
    <p:spTree>
      <p:nvGrpSpPr>
        <p:cNvPr id="1" name="Shape 59"/>
        <p:cNvGrpSpPr/>
        <p:nvPr/>
      </p:nvGrpSpPr>
      <p:grpSpPr>
        <a:xfrm>
          <a:off x="0" y="0"/>
          <a:ext cx="0" cy="0"/>
          <a:chOff x="0" y="0"/>
          <a:chExt cx="0" cy="0"/>
        </a:xfrm>
      </p:grpSpPr>
      <p:sp>
        <p:nvSpPr>
          <p:cNvPr id="60" name="Google Shape;60;p18"/>
          <p:cNvSpPr txBox="1">
            <a:spLocks noGrp="1"/>
          </p:cNvSpPr>
          <p:nvPr>
            <p:ph type="title"/>
          </p:nvPr>
        </p:nvSpPr>
        <p:spPr>
          <a:xfrm>
            <a:off x="457200" y="274637"/>
            <a:ext cx="8229600" cy="11430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1400"/>
              <a:buChar char="●"/>
              <a:defRPr sz="4400">
                <a:solidFill>
                  <a:schemeClr val="dk1"/>
                </a:solidFill>
                <a:latin typeface="Calibri"/>
                <a:ea typeface="Calibri"/>
                <a:cs typeface="Calibri"/>
                <a:sym typeface="Calibri"/>
              </a:defRPr>
            </a:lvl1pPr>
            <a:lvl2pPr lvl="1" algn="ctr" rtl="0">
              <a:spcBef>
                <a:spcPts val="0"/>
              </a:spcBef>
              <a:spcAft>
                <a:spcPts val="0"/>
              </a:spcAft>
              <a:buSzPts val="1400"/>
              <a:buChar char="○"/>
              <a:defRPr sz="4400">
                <a:solidFill>
                  <a:schemeClr val="dk1"/>
                </a:solidFill>
                <a:latin typeface="Calibri"/>
                <a:ea typeface="Calibri"/>
                <a:cs typeface="Calibri"/>
                <a:sym typeface="Calibri"/>
              </a:defRPr>
            </a:lvl2pPr>
            <a:lvl3pPr lvl="2" algn="ctr" rtl="0">
              <a:spcBef>
                <a:spcPts val="0"/>
              </a:spcBef>
              <a:spcAft>
                <a:spcPts val="0"/>
              </a:spcAft>
              <a:buSzPts val="1400"/>
              <a:buChar char="■"/>
              <a:defRPr sz="4400">
                <a:solidFill>
                  <a:schemeClr val="dk1"/>
                </a:solidFill>
                <a:latin typeface="Calibri"/>
                <a:ea typeface="Calibri"/>
                <a:cs typeface="Calibri"/>
                <a:sym typeface="Calibri"/>
              </a:defRPr>
            </a:lvl3pPr>
            <a:lvl4pPr lvl="3" algn="ctr" rtl="0">
              <a:spcBef>
                <a:spcPts val="0"/>
              </a:spcBef>
              <a:spcAft>
                <a:spcPts val="0"/>
              </a:spcAft>
              <a:buSzPts val="1400"/>
              <a:buChar char="●"/>
              <a:defRPr sz="4400">
                <a:solidFill>
                  <a:schemeClr val="dk1"/>
                </a:solidFill>
                <a:latin typeface="Calibri"/>
                <a:ea typeface="Calibri"/>
                <a:cs typeface="Calibri"/>
                <a:sym typeface="Calibri"/>
              </a:defRPr>
            </a:lvl4pPr>
            <a:lvl5pPr lvl="4" algn="ctr" rtl="0">
              <a:spcBef>
                <a:spcPts val="0"/>
              </a:spcBef>
              <a:spcAft>
                <a:spcPts val="0"/>
              </a:spcAft>
              <a:buSzPts val="1400"/>
              <a:buChar char="○"/>
              <a:defRPr sz="4400">
                <a:solidFill>
                  <a:schemeClr val="dk1"/>
                </a:solidFill>
                <a:latin typeface="Calibri"/>
                <a:ea typeface="Calibri"/>
                <a:cs typeface="Calibri"/>
                <a:sym typeface="Calibri"/>
              </a:defRPr>
            </a:lvl5pPr>
            <a:lvl6pPr marL="457200" lvl="5" algn="ctr" rtl="0">
              <a:spcBef>
                <a:spcPts val="0"/>
              </a:spcBef>
              <a:spcAft>
                <a:spcPts val="0"/>
              </a:spcAft>
              <a:buSzPts val="1400"/>
              <a:buChar char="■"/>
              <a:defRPr sz="4400">
                <a:solidFill>
                  <a:schemeClr val="dk1"/>
                </a:solidFill>
                <a:latin typeface="Calibri"/>
                <a:ea typeface="Calibri"/>
                <a:cs typeface="Calibri"/>
                <a:sym typeface="Calibri"/>
              </a:defRPr>
            </a:lvl6pPr>
            <a:lvl7pPr marL="914400" lvl="6" algn="ctr" rtl="0">
              <a:spcBef>
                <a:spcPts val="0"/>
              </a:spcBef>
              <a:spcAft>
                <a:spcPts val="0"/>
              </a:spcAft>
              <a:buSzPts val="1400"/>
              <a:buChar char="●"/>
              <a:defRPr sz="4400">
                <a:solidFill>
                  <a:schemeClr val="dk1"/>
                </a:solidFill>
                <a:latin typeface="Calibri"/>
                <a:ea typeface="Calibri"/>
                <a:cs typeface="Calibri"/>
                <a:sym typeface="Calibri"/>
              </a:defRPr>
            </a:lvl7pPr>
            <a:lvl8pPr marL="1371600" lvl="7" algn="ctr" rtl="0">
              <a:spcBef>
                <a:spcPts val="0"/>
              </a:spcBef>
              <a:spcAft>
                <a:spcPts val="0"/>
              </a:spcAft>
              <a:buSzPts val="1400"/>
              <a:buChar char="○"/>
              <a:defRPr sz="4400">
                <a:solidFill>
                  <a:schemeClr val="dk1"/>
                </a:solidFill>
                <a:latin typeface="Calibri"/>
                <a:ea typeface="Calibri"/>
                <a:cs typeface="Calibri"/>
                <a:sym typeface="Calibri"/>
              </a:defRPr>
            </a:lvl8pPr>
            <a:lvl9pPr marL="1828800" lvl="8" algn="ctr" rtl="0">
              <a:spcBef>
                <a:spcPts val="0"/>
              </a:spcBef>
              <a:spcAft>
                <a:spcPts val="0"/>
              </a:spcAft>
              <a:buSzPts val="1400"/>
              <a:buChar char="■"/>
              <a:defRPr sz="4400">
                <a:solidFill>
                  <a:schemeClr val="dk1"/>
                </a:solidFill>
                <a:latin typeface="Calibri"/>
                <a:ea typeface="Calibri"/>
                <a:cs typeface="Calibri"/>
                <a:sym typeface="Calibri"/>
              </a:defRPr>
            </a:lvl9pPr>
          </a:lstStyle>
          <a:p>
            <a:endParaRPr/>
          </a:p>
        </p:txBody>
      </p:sp>
      <p:sp>
        <p:nvSpPr>
          <p:cNvPr id="61" name="Google Shape;61;p18"/>
          <p:cNvSpPr txBox="1">
            <a:spLocks noGrp="1"/>
          </p:cNvSpPr>
          <p:nvPr>
            <p:ph type="body" idx="1"/>
          </p:nvPr>
        </p:nvSpPr>
        <p:spPr>
          <a:xfrm>
            <a:off x="457200" y="1600200"/>
            <a:ext cx="8229600" cy="4525962"/>
          </a:xfrm>
          <a:prstGeom prst="rect">
            <a:avLst/>
          </a:prstGeom>
          <a:noFill/>
          <a:ln>
            <a:noFill/>
          </a:ln>
        </p:spPr>
        <p:txBody>
          <a:bodyPr spcFirstLastPara="1" wrap="square" lIns="91425" tIns="91425" rIns="91425" bIns="91425" anchor="t" anchorCtr="0">
            <a:noAutofit/>
          </a:bodyPr>
          <a:lstStyle>
            <a:lvl1pPr marL="457200" lvl="0" indent="-317500" algn="l" rtl="0">
              <a:spcBef>
                <a:spcPts val="640"/>
              </a:spcBef>
              <a:spcAft>
                <a:spcPts val="0"/>
              </a:spcAft>
              <a:buClr>
                <a:schemeClr val="dk1"/>
              </a:buClr>
              <a:buSzPts val="1400"/>
              <a:buFont typeface="Calibri"/>
              <a:buChar char="●"/>
              <a:defRPr sz="3200">
                <a:solidFill>
                  <a:schemeClr val="dk1"/>
                </a:solidFill>
                <a:latin typeface="Calibri"/>
                <a:ea typeface="Calibri"/>
                <a:cs typeface="Calibri"/>
                <a:sym typeface="Calibri"/>
              </a:defRPr>
            </a:lvl1pPr>
            <a:lvl2pPr marL="914400" lvl="1" indent="-317500" algn="l" rtl="0">
              <a:spcBef>
                <a:spcPts val="0"/>
              </a:spcBef>
              <a:spcAft>
                <a:spcPts val="0"/>
              </a:spcAft>
              <a:buClr>
                <a:schemeClr val="dk1"/>
              </a:buClr>
              <a:buSzPts val="1400"/>
              <a:buFont typeface="Calibri"/>
              <a:buChar char="●"/>
              <a:defRPr sz="2800">
                <a:solidFill>
                  <a:schemeClr val="dk1"/>
                </a:solidFill>
                <a:latin typeface="Calibri"/>
                <a:ea typeface="Calibri"/>
                <a:cs typeface="Calibri"/>
                <a:sym typeface="Calibri"/>
              </a:defRPr>
            </a:lvl2pPr>
            <a:lvl3pPr marL="1371600" lvl="2" indent="-317500" algn="l" rtl="0">
              <a:spcBef>
                <a:spcPts val="0"/>
              </a:spcBef>
              <a:spcAft>
                <a:spcPts val="0"/>
              </a:spcAft>
              <a:buClr>
                <a:schemeClr val="dk1"/>
              </a:buClr>
              <a:buSzPts val="1400"/>
              <a:buFont typeface="Calibri"/>
              <a:buChar char="●"/>
              <a:defRPr sz="2400">
                <a:solidFill>
                  <a:schemeClr val="dk1"/>
                </a:solidFill>
                <a:latin typeface="Calibri"/>
                <a:ea typeface="Calibri"/>
                <a:cs typeface="Calibri"/>
                <a:sym typeface="Calibri"/>
              </a:defRPr>
            </a:lvl3pPr>
            <a:lvl4pPr marL="1828800" lvl="3"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4pPr>
            <a:lvl5pPr marL="2286000" lvl="4"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5pPr>
            <a:lvl6pPr marL="2743200" lvl="5"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6pPr>
            <a:lvl7pPr marL="3200400" lvl="6"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7pPr>
            <a:lvl8pPr marL="3657600" lvl="7"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8pPr>
            <a:lvl9pPr marL="4114800" lvl="8"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62"/>
        <p:cNvGrpSpPr/>
        <p:nvPr/>
      </p:nvGrpSpPr>
      <p:grpSpPr>
        <a:xfrm>
          <a:off x="0" y="0"/>
          <a:ext cx="0" cy="0"/>
          <a:chOff x="0" y="0"/>
          <a:chExt cx="0" cy="0"/>
        </a:xfrm>
      </p:grpSpPr>
      <p:sp>
        <p:nvSpPr>
          <p:cNvPr id="63" name="Google Shape;63;p19"/>
          <p:cNvSpPr txBox="1">
            <a:spLocks noGrp="1"/>
          </p:cNvSpPr>
          <p:nvPr>
            <p:ph type="ctrTitle"/>
          </p:nvPr>
        </p:nvSpPr>
        <p:spPr>
          <a:xfrm>
            <a:off x="685800" y="2130425"/>
            <a:ext cx="7772400" cy="1470025"/>
          </a:xfrm>
          <a:prstGeom prst="rect">
            <a:avLst/>
          </a:prstGeom>
          <a:noFill/>
          <a:ln>
            <a:noFill/>
          </a:ln>
        </p:spPr>
        <p:txBody>
          <a:bodyPr spcFirstLastPara="1" wrap="square" lIns="91425" tIns="91425" rIns="91425" bIns="91425" anchor="t" anchorCtr="0">
            <a:noAutofit/>
          </a:bodyPr>
          <a:lstStyle>
            <a:lvl1pPr marL="0" marR="0" lvl="0"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1pPr>
            <a:lvl2pPr marL="0" marR="0" lvl="1"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2pPr>
            <a:lvl3pPr marL="0" marR="0" lvl="2"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3pPr>
            <a:lvl4pPr marL="0" marR="0" lvl="3"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4pPr>
            <a:lvl5pPr marL="0" marR="0" lvl="4"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5pPr>
            <a:lvl6pPr marL="457200" marR="0" lvl="5"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6pPr>
            <a:lvl7pPr marL="914400" marR="0" lvl="6"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7pPr>
            <a:lvl8pPr marL="1371600" marR="0" lvl="7"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8pPr>
            <a:lvl9pPr marL="1828800" marR="0" lvl="8"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9pPr>
          </a:lstStyle>
          <a:p>
            <a:endParaRPr/>
          </a:p>
        </p:txBody>
      </p:sp>
      <p:sp>
        <p:nvSpPr>
          <p:cNvPr id="64" name="Google Shape;64;p19"/>
          <p:cNvSpPr txBox="1">
            <a:spLocks noGrp="1"/>
          </p:cNvSpPr>
          <p:nvPr>
            <p:ph type="subTitle" idx="1"/>
          </p:nvPr>
        </p:nvSpPr>
        <p:spPr>
          <a:xfrm>
            <a:off x="1371600" y="3886200"/>
            <a:ext cx="6400800" cy="1752600"/>
          </a:xfrm>
          <a:prstGeom prst="rect">
            <a:avLst/>
          </a:prstGeom>
          <a:noFill/>
          <a:ln>
            <a:noFill/>
          </a:ln>
        </p:spPr>
        <p:txBody>
          <a:bodyPr spcFirstLastPara="1" wrap="square" lIns="91425" tIns="91425" rIns="91425" bIns="91425" anchor="t" anchorCtr="0">
            <a:noAutofit/>
          </a:bodyPr>
          <a:lstStyle>
            <a:lvl1pPr marL="0" marR="0" lvl="0" indent="0" algn="ctr" rtl="0">
              <a:spcBef>
                <a:spcPts val="640"/>
              </a:spcBef>
              <a:spcAft>
                <a:spcPts val="0"/>
              </a:spcAft>
              <a:buClr>
                <a:srgbClr val="888888"/>
              </a:buClr>
              <a:buSzPts val="1400"/>
              <a:buFont typeface="Calibri"/>
              <a:buNone/>
              <a:defRPr sz="3200" b="0" i="0" u="none" strike="noStrike" cap="none">
                <a:solidFill>
                  <a:srgbClr val="888888"/>
                </a:solidFill>
                <a:latin typeface="Calibri"/>
                <a:ea typeface="Calibri"/>
                <a:cs typeface="Calibri"/>
                <a:sym typeface="Calibri"/>
              </a:defRPr>
            </a:lvl1pPr>
            <a:lvl2pPr marL="457200" marR="0" lvl="1" indent="0" algn="ctr" rtl="0">
              <a:spcBef>
                <a:spcPts val="0"/>
              </a:spcBef>
              <a:spcAft>
                <a:spcPts val="0"/>
              </a:spcAft>
              <a:buClr>
                <a:srgbClr val="888888"/>
              </a:buClr>
              <a:buSzPts val="1400"/>
              <a:buFont typeface="Calibri"/>
              <a:buNone/>
              <a:defRPr sz="2800" b="0" i="0" u="none" strike="noStrike" cap="none">
                <a:solidFill>
                  <a:srgbClr val="888888"/>
                </a:solidFill>
                <a:latin typeface="Calibri"/>
                <a:ea typeface="Calibri"/>
                <a:cs typeface="Calibri"/>
                <a:sym typeface="Calibri"/>
              </a:defRPr>
            </a:lvl2pPr>
            <a:lvl3pPr marL="914400" marR="0" lvl="2" indent="0" algn="ctr" rtl="0">
              <a:spcBef>
                <a:spcPts val="0"/>
              </a:spcBef>
              <a:spcAft>
                <a:spcPts val="0"/>
              </a:spcAft>
              <a:buClr>
                <a:srgbClr val="888888"/>
              </a:buClr>
              <a:buSzPts val="1400"/>
              <a:buFont typeface="Calibri"/>
              <a:buNone/>
              <a:defRPr sz="2400" b="0" i="0" u="none" strike="noStrike" cap="none">
                <a:solidFill>
                  <a:srgbClr val="888888"/>
                </a:solidFill>
                <a:latin typeface="Calibri"/>
                <a:ea typeface="Calibri"/>
                <a:cs typeface="Calibri"/>
                <a:sym typeface="Calibri"/>
              </a:defRPr>
            </a:lvl3pPr>
            <a:lvl4pPr marL="1371600" marR="0" lvl="3" indent="0" algn="ctr" rtl="0">
              <a:spcBef>
                <a:spcPts val="0"/>
              </a:spcBef>
              <a:spcAft>
                <a:spcPts val="0"/>
              </a:spcAft>
              <a:buClr>
                <a:srgbClr val="888888"/>
              </a:buClr>
              <a:buSzPts val="1400"/>
              <a:buFont typeface="Calibri"/>
              <a:buNone/>
              <a:defRPr sz="2000" b="0" i="0" u="none" strike="noStrike" cap="none">
                <a:solidFill>
                  <a:srgbClr val="888888"/>
                </a:solidFill>
                <a:latin typeface="Calibri"/>
                <a:ea typeface="Calibri"/>
                <a:cs typeface="Calibri"/>
                <a:sym typeface="Calibri"/>
              </a:defRPr>
            </a:lvl4pPr>
            <a:lvl5pPr marL="1828800" marR="0" lvl="4" indent="0" algn="ctr" rtl="0">
              <a:spcBef>
                <a:spcPts val="0"/>
              </a:spcBef>
              <a:spcAft>
                <a:spcPts val="0"/>
              </a:spcAft>
              <a:buClr>
                <a:srgbClr val="888888"/>
              </a:buClr>
              <a:buSzPts val="1400"/>
              <a:buFont typeface="Calibri"/>
              <a:buNone/>
              <a:defRPr sz="2000" b="0" i="0" u="none" strike="noStrike" cap="none">
                <a:solidFill>
                  <a:srgbClr val="888888"/>
                </a:solidFill>
                <a:latin typeface="Calibri"/>
                <a:ea typeface="Calibri"/>
                <a:cs typeface="Calibri"/>
                <a:sym typeface="Calibri"/>
              </a:defRPr>
            </a:lvl5pPr>
            <a:lvl6pPr marL="2286000" marR="0" lvl="5" indent="0" algn="ctr" rtl="0">
              <a:spcBef>
                <a:spcPts val="0"/>
              </a:spcBef>
              <a:spcAft>
                <a:spcPts val="0"/>
              </a:spcAft>
              <a:buClr>
                <a:srgbClr val="888888"/>
              </a:buClr>
              <a:buSzPts val="1400"/>
              <a:buFont typeface="Calibri"/>
              <a:buNone/>
              <a:defRPr sz="2000" b="0" i="0" u="none" strike="noStrike" cap="none">
                <a:solidFill>
                  <a:srgbClr val="888888"/>
                </a:solidFill>
                <a:latin typeface="Calibri"/>
                <a:ea typeface="Calibri"/>
                <a:cs typeface="Calibri"/>
                <a:sym typeface="Calibri"/>
              </a:defRPr>
            </a:lvl6pPr>
            <a:lvl7pPr marL="2743200" marR="0" lvl="6" indent="0" algn="ctr" rtl="0">
              <a:spcBef>
                <a:spcPts val="0"/>
              </a:spcBef>
              <a:spcAft>
                <a:spcPts val="0"/>
              </a:spcAft>
              <a:buClr>
                <a:srgbClr val="888888"/>
              </a:buClr>
              <a:buSzPts val="1400"/>
              <a:buFont typeface="Calibri"/>
              <a:buNone/>
              <a:defRPr sz="2000" b="0" i="0" u="none" strike="noStrike" cap="none">
                <a:solidFill>
                  <a:srgbClr val="888888"/>
                </a:solidFill>
                <a:latin typeface="Calibri"/>
                <a:ea typeface="Calibri"/>
                <a:cs typeface="Calibri"/>
                <a:sym typeface="Calibri"/>
              </a:defRPr>
            </a:lvl7pPr>
            <a:lvl8pPr marL="3200400" marR="0" lvl="7" indent="0" algn="ctr" rtl="0">
              <a:spcBef>
                <a:spcPts val="0"/>
              </a:spcBef>
              <a:spcAft>
                <a:spcPts val="0"/>
              </a:spcAft>
              <a:buClr>
                <a:srgbClr val="888888"/>
              </a:buClr>
              <a:buSzPts val="1400"/>
              <a:buFont typeface="Calibri"/>
              <a:buNone/>
              <a:defRPr sz="2000" b="0" i="0" u="none" strike="noStrike" cap="none">
                <a:solidFill>
                  <a:srgbClr val="888888"/>
                </a:solidFill>
                <a:latin typeface="Calibri"/>
                <a:ea typeface="Calibri"/>
                <a:cs typeface="Calibri"/>
                <a:sym typeface="Calibri"/>
              </a:defRPr>
            </a:lvl8pPr>
            <a:lvl9pPr marL="3657600" marR="0" lvl="8" indent="0" algn="ctr" rtl="0">
              <a:spcBef>
                <a:spcPts val="0"/>
              </a:spcBef>
              <a:spcAft>
                <a:spcPts val="0"/>
              </a:spcAft>
              <a:buClr>
                <a:srgbClr val="888888"/>
              </a:buClr>
              <a:buSzPts val="1400"/>
              <a:buFont typeface="Calibri"/>
              <a:buNone/>
              <a:defRPr sz="2000" b="0" i="0" u="none" strike="noStrike" cap="none">
                <a:solidFill>
                  <a:srgbClr val="888888"/>
                </a:solidFill>
                <a:latin typeface="Calibri"/>
                <a:ea typeface="Calibri"/>
                <a:cs typeface="Calibri"/>
                <a:sym typeface="Calibri"/>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68"/>
        <p:cNvGrpSpPr/>
        <p:nvPr/>
      </p:nvGrpSpPr>
      <p:grpSpPr>
        <a:xfrm>
          <a:off x="0" y="0"/>
          <a:ext cx="0" cy="0"/>
          <a:chOff x="0" y="0"/>
          <a:chExt cx="0" cy="0"/>
        </a:xfrm>
      </p:grpSpPr>
      <p:sp>
        <p:nvSpPr>
          <p:cNvPr id="69" name="Google Shape;69;p21"/>
          <p:cNvSpPr txBox="1">
            <a:spLocks noGrp="1"/>
          </p:cNvSpPr>
          <p:nvPr>
            <p:ph type="title"/>
          </p:nvPr>
        </p:nvSpPr>
        <p:spPr>
          <a:xfrm>
            <a:off x="456481" y="273629"/>
            <a:ext cx="8226600" cy="1142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1400"/>
              <a:buChar char="●"/>
              <a:defRPr sz="4400">
                <a:solidFill>
                  <a:schemeClr val="dk1"/>
                </a:solidFill>
                <a:latin typeface="Calibri"/>
                <a:ea typeface="Calibri"/>
                <a:cs typeface="Calibri"/>
                <a:sym typeface="Calibri"/>
              </a:defRPr>
            </a:lvl1pPr>
            <a:lvl2pPr lvl="1" algn="ctr" rtl="0">
              <a:spcBef>
                <a:spcPts val="0"/>
              </a:spcBef>
              <a:spcAft>
                <a:spcPts val="0"/>
              </a:spcAft>
              <a:buSzPts val="1400"/>
              <a:buChar char="○"/>
              <a:defRPr sz="4400">
                <a:solidFill>
                  <a:schemeClr val="dk1"/>
                </a:solidFill>
                <a:latin typeface="Calibri"/>
                <a:ea typeface="Calibri"/>
                <a:cs typeface="Calibri"/>
                <a:sym typeface="Calibri"/>
              </a:defRPr>
            </a:lvl2pPr>
            <a:lvl3pPr lvl="2" algn="ctr" rtl="0">
              <a:spcBef>
                <a:spcPts val="0"/>
              </a:spcBef>
              <a:spcAft>
                <a:spcPts val="0"/>
              </a:spcAft>
              <a:buSzPts val="1400"/>
              <a:buChar char="■"/>
              <a:defRPr sz="4400">
                <a:solidFill>
                  <a:schemeClr val="dk1"/>
                </a:solidFill>
                <a:latin typeface="Calibri"/>
                <a:ea typeface="Calibri"/>
                <a:cs typeface="Calibri"/>
                <a:sym typeface="Calibri"/>
              </a:defRPr>
            </a:lvl3pPr>
            <a:lvl4pPr lvl="3" algn="ctr" rtl="0">
              <a:spcBef>
                <a:spcPts val="0"/>
              </a:spcBef>
              <a:spcAft>
                <a:spcPts val="0"/>
              </a:spcAft>
              <a:buSzPts val="1400"/>
              <a:buChar char="●"/>
              <a:defRPr sz="4400">
                <a:solidFill>
                  <a:schemeClr val="dk1"/>
                </a:solidFill>
                <a:latin typeface="Calibri"/>
                <a:ea typeface="Calibri"/>
                <a:cs typeface="Calibri"/>
                <a:sym typeface="Calibri"/>
              </a:defRPr>
            </a:lvl4pPr>
            <a:lvl5pPr lvl="4" algn="ctr" rtl="0">
              <a:spcBef>
                <a:spcPts val="0"/>
              </a:spcBef>
              <a:spcAft>
                <a:spcPts val="0"/>
              </a:spcAft>
              <a:buSzPts val="1400"/>
              <a:buChar char="○"/>
              <a:defRPr sz="4400">
                <a:solidFill>
                  <a:schemeClr val="dk1"/>
                </a:solidFill>
                <a:latin typeface="Calibri"/>
                <a:ea typeface="Calibri"/>
                <a:cs typeface="Calibri"/>
                <a:sym typeface="Calibri"/>
              </a:defRPr>
            </a:lvl5pPr>
            <a:lvl6pPr marL="457200" lvl="5" algn="ctr" rtl="0">
              <a:spcBef>
                <a:spcPts val="0"/>
              </a:spcBef>
              <a:spcAft>
                <a:spcPts val="0"/>
              </a:spcAft>
              <a:buSzPts val="1400"/>
              <a:buChar char="■"/>
              <a:defRPr sz="4400">
                <a:solidFill>
                  <a:schemeClr val="dk1"/>
                </a:solidFill>
                <a:latin typeface="Calibri"/>
                <a:ea typeface="Calibri"/>
                <a:cs typeface="Calibri"/>
                <a:sym typeface="Calibri"/>
              </a:defRPr>
            </a:lvl6pPr>
            <a:lvl7pPr marL="914400" lvl="6" algn="ctr" rtl="0">
              <a:spcBef>
                <a:spcPts val="0"/>
              </a:spcBef>
              <a:spcAft>
                <a:spcPts val="0"/>
              </a:spcAft>
              <a:buSzPts val="1400"/>
              <a:buChar char="●"/>
              <a:defRPr sz="4400">
                <a:solidFill>
                  <a:schemeClr val="dk1"/>
                </a:solidFill>
                <a:latin typeface="Calibri"/>
                <a:ea typeface="Calibri"/>
                <a:cs typeface="Calibri"/>
                <a:sym typeface="Calibri"/>
              </a:defRPr>
            </a:lvl7pPr>
            <a:lvl8pPr marL="1371600" lvl="7" algn="ctr" rtl="0">
              <a:spcBef>
                <a:spcPts val="0"/>
              </a:spcBef>
              <a:spcAft>
                <a:spcPts val="0"/>
              </a:spcAft>
              <a:buSzPts val="1400"/>
              <a:buChar char="○"/>
              <a:defRPr sz="4400">
                <a:solidFill>
                  <a:schemeClr val="dk1"/>
                </a:solidFill>
                <a:latin typeface="Calibri"/>
                <a:ea typeface="Calibri"/>
                <a:cs typeface="Calibri"/>
                <a:sym typeface="Calibri"/>
              </a:defRPr>
            </a:lvl8pPr>
            <a:lvl9pPr marL="1828800" lvl="8" algn="ctr" rtl="0">
              <a:spcBef>
                <a:spcPts val="0"/>
              </a:spcBef>
              <a:spcAft>
                <a:spcPts val="0"/>
              </a:spcAft>
              <a:buSzPts val="1400"/>
              <a:buChar char="■"/>
              <a:defRPr sz="4400">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0"/>
        <p:cNvGrpSpPr/>
        <p:nvPr/>
      </p:nvGrpSpPr>
      <p:grpSpPr>
        <a:xfrm>
          <a:off x="0" y="0"/>
          <a:ext cx="0" cy="0"/>
          <a:chOff x="0" y="0"/>
          <a:chExt cx="0" cy="0"/>
        </a:xfrm>
      </p:grpSpPr>
      <p:sp>
        <p:nvSpPr>
          <p:cNvPr id="71" name="Google Shape;71;p22"/>
          <p:cNvSpPr txBox="1">
            <a:spLocks noGrp="1"/>
          </p:cNvSpPr>
          <p:nvPr>
            <p:ph type="title"/>
          </p:nvPr>
        </p:nvSpPr>
        <p:spPr>
          <a:xfrm>
            <a:off x="457200" y="274637"/>
            <a:ext cx="8229600" cy="11430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1400"/>
              <a:buChar char="●"/>
              <a:defRPr sz="4400">
                <a:solidFill>
                  <a:schemeClr val="dk1"/>
                </a:solidFill>
                <a:latin typeface="Calibri"/>
                <a:ea typeface="Calibri"/>
                <a:cs typeface="Calibri"/>
                <a:sym typeface="Calibri"/>
              </a:defRPr>
            </a:lvl1pPr>
            <a:lvl2pPr lvl="1" algn="ctr" rtl="0">
              <a:spcBef>
                <a:spcPts val="0"/>
              </a:spcBef>
              <a:spcAft>
                <a:spcPts val="0"/>
              </a:spcAft>
              <a:buSzPts val="1400"/>
              <a:buChar char="○"/>
              <a:defRPr sz="4400">
                <a:solidFill>
                  <a:schemeClr val="dk1"/>
                </a:solidFill>
                <a:latin typeface="Calibri"/>
                <a:ea typeface="Calibri"/>
                <a:cs typeface="Calibri"/>
                <a:sym typeface="Calibri"/>
              </a:defRPr>
            </a:lvl2pPr>
            <a:lvl3pPr lvl="2" algn="ctr" rtl="0">
              <a:spcBef>
                <a:spcPts val="0"/>
              </a:spcBef>
              <a:spcAft>
                <a:spcPts val="0"/>
              </a:spcAft>
              <a:buSzPts val="1400"/>
              <a:buChar char="■"/>
              <a:defRPr sz="4400">
                <a:solidFill>
                  <a:schemeClr val="dk1"/>
                </a:solidFill>
                <a:latin typeface="Calibri"/>
                <a:ea typeface="Calibri"/>
                <a:cs typeface="Calibri"/>
                <a:sym typeface="Calibri"/>
              </a:defRPr>
            </a:lvl3pPr>
            <a:lvl4pPr lvl="3" algn="ctr" rtl="0">
              <a:spcBef>
                <a:spcPts val="0"/>
              </a:spcBef>
              <a:spcAft>
                <a:spcPts val="0"/>
              </a:spcAft>
              <a:buSzPts val="1400"/>
              <a:buChar char="●"/>
              <a:defRPr sz="4400">
                <a:solidFill>
                  <a:schemeClr val="dk1"/>
                </a:solidFill>
                <a:latin typeface="Calibri"/>
                <a:ea typeface="Calibri"/>
                <a:cs typeface="Calibri"/>
                <a:sym typeface="Calibri"/>
              </a:defRPr>
            </a:lvl4pPr>
            <a:lvl5pPr lvl="4" algn="ctr" rtl="0">
              <a:spcBef>
                <a:spcPts val="0"/>
              </a:spcBef>
              <a:spcAft>
                <a:spcPts val="0"/>
              </a:spcAft>
              <a:buSzPts val="1400"/>
              <a:buChar char="○"/>
              <a:defRPr sz="4400">
                <a:solidFill>
                  <a:schemeClr val="dk1"/>
                </a:solidFill>
                <a:latin typeface="Calibri"/>
                <a:ea typeface="Calibri"/>
                <a:cs typeface="Calibri"/>
                <a:sym typeface="Calibri"/>
              </a:defRPr>
            </a:lvl5pPr>
            <a:lvl6pPr marL="457200" lvl="5" algn="ctr" rtl="0">
              <a:spcBef>
                <a:spcPts val="0"/>
              </a:spcBef>
              <a:spcAft>
                <a:spcPts val="0"/>
              </a:spcAft>
              <a:buSzPts val="1400"/>
              <a:buChar char="■"/>
              <a:defRPr sz="4400">
                <a:solidFill>
                  <a:schemeClr val="dk1"/>
                </a:solidFill>
                <a:latin typeface="Calibri"/>
                <a:ea typeface="Calibri"/>
                <a:cs typeface="Calibri"/>
                <a:sym typeface="Calibri"/>
              </a:defRPr>
            </a:lvl6pPr>
            <a:lvl7pPr marL="914400" lvl="6" algn="ctr" rtl="0">
              <a:spcBef>
                <a:spcPts val="0"/>
              </a:spcBef>
              <a:spcAft>
                <a:spcPts val="0"/>
              </a:spcAft>
              <a:buSzPts val="1400"/>
              <a:buChar char="●"/>
              <a:defRPr sz="4400">
                <a:solidFill>
                  <a:schemeClr val="dk1"/>
                </a:solidFill>
                <a:latin typeface="Calibri"/>
                <a:ea typeface="Calibri"/>
                <a:cs typeface="Calibri"/>
                <a:sym typeface="Calibri"/>
              </a:defRPr>
            </a:lvl7pPr>
            <a:lvl8pPr marL="1371600" lvl="7" algn="ctr" rtl="0">
              <a:spcBef>
                <a:spcPts val="0"/>
              </a:spcBef>
              <a:spcAft>
                <a:spcPts val="0"/>
              </a:spcAft>
              <a:buSzPts val="1400"/>
              <a:buChar char="○"/>
              <a:defRPr sz="4400">
                <a:solidFill>
                  <a:schemeClr val="dk1"/>
                </a:solidFill>
                <a:latin typeface="Calibri"/>
                <a:ea typeface="Calibri"/>
                <a:cs typeface="Calibri"/>
                <a:sym typeface="Calibri"/>
              </a:defRPr>
            </a:lvl8pPr>
            <a:lvl9pPr marL="1828800" lvl="8" algn="ctr" rtl="0">
              <a:spcBef>
                <a:spcPts val="0"/>
              </a:spcBef>
              <a:spcAft>
                <a:spcPts val="0"/>
              </a:spcAft>
              <a:buSzPts val="1400"/>
              <a:buChar char="■"/>
              <a:defRPr sz="4400">
                <a:solidFill>
                  <a:schemeClr val="dk1"/>
                </a:solidFill>
                <a:latin typeface="Calibri"/>
                <a:ea typeface="Calibri"/>
                <a:cs typeface="Calibri"/>
                <a:sym typeface="Calibri"/>
              </a:defRPr>
            </a:lvl9pPr>
          </a:lstStyle>
          <a:p>
            <a:endParaRPr/>
          </a:p>
        </p:txBody>
      </p:sp>
      <p:sp>
        <p:nvSpPr>
          <p:cNvPr id="72" name="Google Shape;72;p22"/>
          <p:cNvSpPr txBox="1">
            <a:spLocks noGrp="1"/>
          </p:cNvSpPr>
          <p:nvPr>
            <p:ph type="body" idx="1"/>
          </p:nvPr>
        </p:nvSpPr>
        <p:spPr>
          <a:xfrm>
            <a:off x="457200" y="1600200"/>
            <a:ext cx="8229600" cy="4526100"/>
          </a:xfrm>
          <a:prstGeom prst="rect">
            <a:avLst/>
          </a:prstGeom>
          <a:noFill/>
          <a:ln>
            <a:noFill/>
          </a:ln>
        </p:spPr>
        <p:txBody>
          <a:bodyPr spcFirstLastPara="1" wrap="square" lIns="91425" tIns="91425" rIns="91425" bIns="91425" anchor="t" anchorCtr="0">
            <a:noAutofit/>
          </a:bodyPr>
          <a:lstStyle>
            <a:lvl1pPr marL="457200" lvl="0" indent="-317500" algn="l" rtl="0">
              <a:spcBef>
                <a:spcPts val="640"/>
              </a:spcBef>
              <a:spcAft>
                <a:spcPts val="0"/>
              </a:spcAft>
              <a:buClr>
                <a:schemeClr val="dk1"/>
              </a:buClr>
              <a:buSzPts val="1400"/>
              <a:buFont typeface="Calibri"/>
              <a:buChar char="●"/>
              <a:defRPr sz="3200">
                <a:solidFill>
                  <a:schemeClr val="dk1"/>
                </a:solidFill>
                <a:latin typeface="Calibri"/>
                <a:ea typeface="Calibri"/>
                <a:cs typeface="Calibri"/>
                <a:sym typeface="Calibri"/>
              </a:defRPr>
            </a:lvl1pPr>
            <a:lvl2pPr marL="914400" lvl="1" indent="-317500" algn="l" rtl="0">
              <a:spcBef>
                <a:spcPts val="0"/>
              </a:spcBef>
              <a:spcAft>
                <a:spcPts val="0"/>
              </a:spcAft>
              <a:buClr>
                <a:schemeClr val="dk1"/>
              </a:buClr>
              <a:buSzPts val="1400"/>
              <a:buFont typeface="Calibri"/>
              <a:buChar char="●"/>
              <a:defRPr sz="2800">
                <a:solidFill>
                  <a:schemeClr val="dk1"/>
                </a:solidFill>
                <a:latin typeface="Calibri"/>
                <a:ea typeface="Calibri"/>
                <a:cs typeface="Calibri"/>
                <a:sym typeface="Calibri"/>
              </a:defRPr>
            </a:lvl2pPr>
            <a:lvl3pPr marL="1371600" lvl="2" indent="-317500" algn="l" rtl="0">
              <a:spcBef>
                <a:spcPts val="0"/>
              </a:spcBef>
              <a:spcAft>
                <a:spcPts val="0"/>
              </a:spcAft>
              <a:buClr>
                <a:schemeClr val="dk1"/>
              </a:buClr>
              <a:buSzPts val="1400"/>
              <a:buFont typeface="Calibri"/>
              <a:buChar char="●"/>
              <a:defRPr sz="2400">
                <a:solidFill>
                  <a:schemeClr val="dk1"/>
                </a:solidFill>
                <a:latin typeface="Calibri"/>
                <a:ea typeface="Calibri"/>
                <a:cs typeface="Calibri"/>
                <a:sym typeface="Calibri"/>
              </a:defRPr>
            </a:lvl3pPr>
            <a:lvl4pPr marL="1828800" lvl="3"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4pPr>
            <a:lvl5pPr marL="2286000" lvl="4"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5pPr>
            <a:lvl6pPr marL="2743200" lvl="5"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6pPr>
            <a:lvl7pPr marL="3200400" lvl="6"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7pPr>
            <a:lvl8pPr marL="3657600" lvl="7"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8pPr>
            <a:lvl9pPr marL="4114800" lvl="8"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3600"/>
              <a:buFont typeface="Arial"/>
              <a:buNone/>
              <a:defRPr sz="3600" b="1">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endParaRPr/>
          </a:p>
        </p:txBody>
      </p:sp>
      <p:sp>
        <p:nvSpPr>
          <p:cNvPr id="13" name="Google Shape;13;p3"/>
          <p:cNvSpPr txBox="1">
            <a:spLocks noGrp="1"/>
          </p:cNvSpPr>
          <p:nvPr>
            <p:ph type="body" idx="1"/>
          </p:nvPr>
        </p:nvSpPr>
        <p:spPr>
          <a:xfrm>
            <a:off x="457200" y="1600200"/>
            <a:ext cx="8229600" cy="4967574"/>
          </a:xfrm>
          <a:prstGeom prst="rect">
            <a:avLst/>
          </a:prstGeom>
          <a:noFill/>
          <a:ln>
            <a:noFill/>
          </a:ln>
        </p:spPr>
        <p:txBody>
          <a:bodyPr spcFirstLastPara="1" wrap="square" lIns="91425" tIns="91425" rIns="91425" bIns="91425" anchor="t" anchorCtr="0">
            <a:noAutofit/>
          </a:bodyPr>
          <a:lstStyle>
            <a:lvl1pPr marL="457200" lvl="0" indent="-419100" rtl="0">
              <a:spcBef>
                <a:spcPts val="600"/>
              </a:spcBef>
              <a:spcAft>
                <a:spcPts val="0"/>
              </a:spcAft>
              <a:buSzPts val="30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4"/>
        <p:cNvGrpSpPr/>
        <p:nvPr/>
      </p:nvGrpSpPr>
      <p:grpSpPr>
        <a:xfrm>
          <a:off x="0" y="0"/>
          <a:ext cx="0" cy="0"/>
          <a:chOff x="0" y="0"/>
          <a:chExt cx="0" cy="0"/>
        </a:xfrm>
      </p:grpSpPr>
      <p:sp>
        <p:nvSpPr>
          <p:cNvPr id="15" name="Google Shape;15;p4"/>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3600"/>
              <a:buFont typeface="Arial"/>
              <a:buNone/>
              <a:defRPr sz="3600" b="1">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endParaRPr/>
          </a:p>
        </p:txBody>
      </p:sp>
      <p:sp>
        <p:nvSpPr>
          <p:cNvPr id="16" name="Google Shape;16;p4"/>
          <p:cNvSpPr txBox="1">
            <a:spLocks noGrp="1"/>
          </p:cNvSpPr>
          <p:nvPr>
            <p:ph type="body" idx="1"/>
          </p:nvPr>
        </p:nvSpPr>
        <p:spPr>
          <a:xfrm>
            <a:off x="457200" y="1600200"/>
            <a:ext cx="3994526" cy="4967574"/>
          </a:xfrm>
          <a:prstGeom prst="rect">
            <a:avLst/>
          </a:prstGeom>
          <a:noFill/>
          <a:ln>
            <a:noFill/>
          </a:ln>
        </p:spPr>
        <p:txBody>
          <a:bodyPr spcFirstLastPara="1" wrap="square" lIns="91425" tIns="91425" rIns="91425" bIns="91425" anchor="t" anchorCtr="0">
            <a:noAutofit/>
          </a:bodyPr>
          <a:lstStyle>
            <a:lvl1pPr marL="457200" lvl="0" indent="-419100" rtl="0">
              <a:spcBef>
                <a:spcPts val="600"/>
              </a:spcBef>
              <a:spcAft>
                <a:spcPts val="0"/>
              </a:spcAft>
              <a:buSzPts val="30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17" name="Google Shape;17;p4"/>
          <p:cNvSpPr txBox="1">
            <a:spLocks noGrp="1"/>
          </p:cNvSpPr>
          <p:nvPr>
            <p:ph type="body" idx="2"/>
          </p:nvPr>
        </p:nvSpPr>
        <p:spPr>
          <a:xfrm>
            <a:off x="4692274" y="1600200"/>
            <a:ext cx="3994526" cy="4967574"/>
          </a:xfrm>
          <a:prstGeom prst="rect">
            <a:avLst/>
          </a:prstGeom>
          <a:noFill/>
          <a:ln>
            <a:noFill/>
          </a:ln>
        </p:spPr>
        <p:txBody>
          <a:bodyPr spcFirstLastPara="1" wrap="square" lIns="91425" tIns="91425" rIns="91425" bIns="91425" anchor="t" anchorCtr="0">
            <a:noAutofit/>
          </a:bodyPr>
          <a:lstStyle>
            <a:lvl1pPr marL="457200" lvl="0" indent="-419100" rtl="0">
              <a:spcBef>
                <a:spcPts val="600"/>
              </a:spcBef>
              <a:spcAft>
                <a:spcPts val="0"/>
              </a:spcAft>
              <a:buSzPts val="30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3600"/>
              <a:buFont typeface="Arial"/>
              <a:buNone/>
              <a:defRPr sz="3600" b="1">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0"/>
        <p:cNvGrpSpPr/>
        <p:nvPr/>
      </p:nvGrpSpPr>
      <p:grpSpPr>
        <a:xfrm>
          <a:off x="0" y="0"/>
          <a:ext cx="0" cy="0"/>
          <a:chOff x="0" y="0"/>
          <a:chExt cx="0" cy="0"/>
        </a:xfrm>
      </p:grpSpPr>
      <p:sp>
        <p:nvSpPr>
          <p:cNvPr id="21" name="Google Shape;21;p6"/>
          <p:cNvSpPr txBox="1">
            <a:spLocks noGrp="1"/>
          </p:cNvSpPr>
          <p:nvPr>
            <p:ph type="body" idx="1"/>
          </p:nvPr>
        </p:nvSpPr>
        <p:spPr>
          <a:xfrm>
            <a:off x="457200" y="5875079"/>
            <a:ext cx="8229600" cy="692694"/>
          </a:xfrm>
          <a:prstGeom prst="rect">
            <a:avLst/>
          </a:prstGeom>
          <a:noFill/>
          <a:ln>
            <a:noFill/>
          </a:ln>
        </p:spPr>
        <p:txBody>
          <a:bodyPr spcFirstLastPara="1" wrap="square" lIns="91425" tIns="91425" rIns="91425" bIns="91425" anchor="t" anchorCtr="0">
            <a:noAutofit/>
          </a:bodyPr>
          <a:lstStyle>
            <a:lvl1pPr marL="457200" lvl="0" indent="-342900" algn="ctr" rtl="0">
              <a:lnSpc>
                <a:spcPct val="100000"/>
              </a:lnSpc>
              <a:spcBef>
                <a:spcPts val="360"/>
              </a:spcBef>
              <a:spcAft>
                <a:spcPts val="0"/>
              </a:spcAft>
              <a:buClr>
                <a:schemeClr val="dk1"/>
              </a:buClr>
              <a:buSzPts val="1800"/>
              <a:buFont typeface="Arial"/>
              <a:buChar char="●"/>
              <a:defRPr sz="1800">
                <a:solidFill>
                  <a:schemeClr val="dk1"/>
                </a:solidFill>
              </a:defRPr>
            </a:lvl1pPr>
            <a:lvl2pPr marL="914400" lvl="1" indent="-342900" algn="ctr" rtl="0">
              <a:lnSpc>
                <a:spcPct val="100000"/>
              </a:lnSpc>
              <a:spcBef>
                <a:spcPts val="0"/>
              </a:spcBef>
              <a:spcAft>
                <a:spcPts val="0"/>
              </a:spcAft>
              <a:buClr>
                <a:schemeClr val="dk1"/>
              </a:buClr>
              <a:buSzPts val="1800"/>
              <a:buFont typeface="Arial"/>
              <a:buChar char="○"/>
              <a:defRPr sz="1800">
                <a:solidFill>
                  <a:schemeClr val="dk1"/>
                </a:solidFill>
              </a:defRPr>
            </a:lvl2pPr>
            <a:lvl3pPr marL="1371600" lvl="2" indent="-342900" algn="ctr" rtl="0">
              <a:lnSpc>
                <a:spcPct val="100000"/>
              </a:lnSpc>
              <a:spcBef>
                <a:spcPts val="0"/>
              </a:spcBef>
              <a:spcAft>
                <a:spcPts val="0"/>
              </a:spcAft>
              <a:buClr>
                <a:schemeClr val="dk1"/>
              </a:buClr>
              <a:buSzPts val="1800"/>
              <a:buFont typeface="Arial"/>
              <a:buChar char="■"/>
              <a:defRPr sz="1800">
                <a:solidFill>
                  <a:schemeClr val="dk1"/>
                </a:solidFill>
              </a:defRPr>
            </a:lvl3pPr>
            <a:lvl4pPr marL="1828800" lvl="3" indent="-342900" algn="ctr" rtl="0">
              <a:lnSpc>
                <a:spcPct val="100000"/>
              </a:lnSpc>
              <a:spcBef>
                <a:spcPts val="0"/>
              </a:spcBef>
              <a:spcAft>
                <a:spcPts val="0"/>
              </a:spcAft>
              <a:buClr>
                <a:schemeClr val="dk1"/>
              </a:buClr>
              <a:buSzPts val="1800"/>
              <a:buFont typeface="Arial"/>
              <a:buChar char="●"/>
              <a:defRPr sz="1800">
                <a:solidFill>
                  <a:schemeClr val="dk1"/>
                </a:solidFill>
              </a:defRPr>
            </a:lvl4pPr>
            <a:lvl5pPr marL="2286000" lvl="4" indent="-342900" algn="ctr" rtl="0">
              <a:lnSpc>
                <a:spcPct val="100000"/>
              </a:lnSpc>
              <a:spcBef>
                <a:spcPts val="0"/>
              </a:spcBef>
              <a:spcAft>
                <a:spcPts val="0"/>
              </a:spcAft>
              <a:buClr>
                <a:schemeClr val="dk1"/>
              </a:buClr>
              <a:buSzPts val="1800"/>
              <a:buFont typeface="Arial"/>
              <a:buChar char="○"/>
              <a:defRPr sz="1800">
                <a:solidFill>
                  <a:schemeClr val="dk1"/>
                </a:solidFill>
              </a:defRPr>
            </a:lvl5pPr>
            <a:lvl6pPr marL="2743200" lvl="5" indent="-342900" algn="ctr" rtl="0">
              <a:lnSpc>
                <a:spcPct val="100000"/>
              </a:lnSpc>
              <a:spcBef>
                <a:spcPts val="0"/>
              </a:spcBef>
              <a:spcAft>
                <a:spcPts val="0"/>
              </a:spcAft>
              <a:buClr>
                <a:schemeClr val="dk1"/>
              </a:buClr>
              <a:buSzPts val="1800"/>
              <a:buFont typeface="Arial"/>
              <a:buChar char="■"/>
              <a:defRPr sz="1800">
                <a:solidFill>
                  <a:schemeClr val="dk1"/>
                </a:solidFill>
              </a:defRPr>
            </a:lvl6pPr>
            <a:lvl7pPr marL="3200400" lvl="6" indent="-342900" algn="ctr" rtl="0">
              <a:lnSpc>
                <a:spcPct val="100000"/>
              </a:lnSpc>
              <a:spcBef>
                <a:spcPts val="0"/>
              </a:spcBef>
              <a:spcAft>
                <a:spcPts val="0"/>
              </a:spcAft>
              <a:buClr>
                <a:schemeClr val="dk1"/>
              </a:buClr>
              <a:buSzPts val="1800"/>
              <a:buFont typeface="Arial"/>
              <a:buChar char="●"/>
              <a:defRPr sz="1800">
                <a:solidFill>
                  <a:schemeClr val="dk1"/>
                </a:solidFill>
              </a:defRPr>
            </a:lvl7pPr>
            <a:lvl8pPr marL="3657600" lvl="7" indent="-342900" algn="ctr" rtl="0">
              <a:lnSpc>
                <a:spcPct val="100000"/>
              </a:lnSpc>
              <a:spcBef>
                <a:spcPts val="0"/>
              </a:spcBef>
              <a:spcAft>
                <a:spcPts val="0"/>
              </a:spcAft>
              <a:buClr>
                <a:schemeClr val="dk1"/>
              </a:buClr>
              <a:buSzPts val="1800"/>
              <a:buFont typeface="Arial"/>
              <a:buChar char="○"/>
              <a:defRPr sz="1800">
                <a:solidFill>
                  <a:schemeClr val="dk1"/>
                </a:solidFill>
              </a:defRPr>
            </a:lvl8pPr>
            <a:lvl9pPr marL="4114800" lvl="8" indent="-342900" algn="ctr" rtl="0">
              <a:lnSpc>
                <a:spcPct val="100000"/>
              </a:lnSpc>
              <a:spcBef>
                <a:spcPts val="0"/>
              </a:spcBef>
              <a:spcAft>
                <a:spcPts val="0"/>
              </a:spcAft>
              <a:buClr>
                <a:schemeClr val="dk1"/>
              </a:buClr>
              <a:buSzPts val="1800"/>
              <a:buFont typeface="Arial"/>
              <a:buChar char="■"/>
              <a:defRPr sz="1800">
                <a:solidFill>
                  <a:schemeClr val="dk1"/>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2"/>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VERTICAL_TITLE_AND_VERTICAL_TEXT" type="vertTitleAndTx">
  <p:cSld name="VERTICAL_TITLE_AND_VERTICAL_TEXT">
    <p:spTree>
      <p:nvGrpSpPr>
        <p:cNvPr id="1" name="Shape 29"/>
        <p:cNvGrpSpPr/>
        <p:nvPr/>
      </p:nvGrpSpPr>
      <p:grpSpPr>
        <a:xfrm>
          <a:off x="0" y="0"/>
          <a:ext cx="0" cy="0"/>
          <a:chOff x="0" y="0"/>
          <a:chExt cx="0" cy="0"/>
        </a:xfrm>
      </p:grpSpPr>
      <p:sp>
        <p:nvSpPr>
          <p:cNvPr id="30" name="Google Shape;30;p9"/>
          <p:cNvSpPr txBox="1">
            <a:spLocks noGrp="1"/>
          </p:cNvSpPr>
          <p:nvPr>
            <p:ph type="title"/>
          </p:nvPr>
        </p:nvSpPr>
        <p:spPr>
          <a:xfrm rot="5400000">
            <a:off x="4732337" y="2171700"/>
            <a:ext cx="5851525" cy="2057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1400"/>
              <a:buChar char="●"/>
              <a:defRPr sz="4400">
                <a:solidFill>
                  <a:schemeClr val="dk1"/>
                </a:solidFill>
                <a:latin typeface="Calibri"/>
                <a:ea typeface="Calibri"/>
                <a:cs typeface="Calibri"/>
                <a:sym typeface="Calibri"/>
              </a:defRPr>
            </a:lvl1pPr>
            <a:lvl2pPr lvl="1" algn="ctr" rtl="0">
              <a:spcBef>
                <a:spcPts val="0"/>
              </a:spcBef>
              <a:spcAft>
                <a:spcPts val="0"/>
              </a:spcAft>
              <a:buSzPts val="1400"/>
              <a:buChar char="○"/>
              <a:defRPr sz="4400">
                <a:solidFill>
                  <a:schemeClr val="dk1"/>
                </a:solidFill>
                <a:latin typeface="Calibri"/>
                <a:ea typeface="Calibri"/>
                <a:cs typeface="Calibri"/>
                <a:sym typeface="Calibri"/>
              </a:defRPr>
            </a:lvl2pPr>
            <a:lvl3pPr lvl="2" algn="ctr" rtl="0">
              <a:spcBef>
                <a:spcPts val="0"/>
              </a:spcBef>
              <a:spcAft>
                <a:spcPts val="0"/>
              </a:spcAft>
              <a:buSzPts val="1400"/>
              <a:buChar char="■"/>
              <a:defRPr sz="4400">
                <a:solidFill>
                  <a:schemeClr val="dk1"/>
                </a:solidFill>
                <a:latin typeface="Calibri"/>
                <a:ea typeface="Calibri"/>
                <a:cs typeface="Calibri"/>
                <a:sym typeface="Calibri"/>
              </a:defRPr>
            </a:lvl3pPr>
            <a:lvl4pPr lvl="3" algn="ctr" rtl="0">
              <a:spcBef>
                <a:spcPts val="0"/>
              </a:spcBef>
              <a:spcAft>
                <a:spcPts val="0"/>
              </a:spcAft>
              <a:buSzPts val="1400"/>
              <a:buChar char="●"/>
              <a:defRPr sz="4400">
                <a:solidFill>
                  <a:schemeClr val="dk1"/>
                </a:solidFill>
                <a:latin typeface="Calibri"/>
                <a:ea typeface="Calibri"/>
                <a:cs typeface="Calibri"/>
                <a:sym typeface="Calibri"/>
              </a:defRPr>
            </a:lvl4pPr>
            <a:lvl5pPr lvl="4" algn="ctr" rtl="0">
              <a:spcBef>
                <a:spcPts val="0"/>
              </a:spcBef>
              <a:spcAft>
                <a:spcPts val="0"/>
              </a:spcAft>
              <a:buSzPts val="1400"/>
              <a:buChar char="○"/>
              <a:defRPr sz="4400">
                <a:solidFill>
                  <a:schemeClr val="dk1"/>
                </a:solidFill>
                <a:latin typeface="Calibri"/>
                <a:ea typeface="Calibri"/>
                <a:cs typeface="Calibri"/>
                <a:sym typeface="Calibri"/>
              </a:defRPr>
            </a:lvl5pPr>
            <a:lvl6pPr marL="457200" lvl="5" algn="ctr" rtl="0">
              <a:spcBef>
                <a:spcPts val="0"/>
              </a:spcBef>
              <a:spcAft>
                <a:spcPts val="0"/>
              </a:spcAft>
              <a:buSzPts val="1400"/>
              <a:buChar char="■"/>
              <a:defRPr sz="4400">
                <a:solidFill>
                  <a:schemeClr val="dk1"/>
                </a:solidFill>
                <a:latin typeface="Calibri"/>
                <a:ea typeface="Calibri"/>
                <a:cs typeface="Calibri"/>
                <a:sym typeface="Calibri"/>
              </a:defRPr>
            </a:lvl6pPr>
            <a:lvl7pPr marL="914400" lvl="6" algn="ctr" rtl="0">
              <a:spcBef>
                <a:spcPts val="0"/>
              </a:spcBef>
              <a:spcAft>
                <a:spcPts val="0"/>
              </a:spcAft>
              <a:buSzPts val="1400"/>
              <a:buChar char="●"/>
              <a:defRPr sz="4400">
                <a:solidFill>
                  <a:schemeClr val="dk1"/>
                </a:solidFill>
                <a:latin typeface="Calibri"/>
                <a:ea typeface="Calibri"/>
                <a:cs typeface="Calibri"/>
                <a:sym typeface="Calibri"/>
              </a:defRPr>
            </a:lvl7pPr>
            <a:lvl8pPr marL="1371600" lvl="7" algn="ctr" rtl="0">
              <a:spcBef>
                <a:spcPts val="0"/>
              </a:spcBef>
              <a:spcAft>
                <a:spcPts val="0"/>
              </a:spcAft>
              <a:buSzPts val="1400"/>
              <a:buChar char="○"/>
              <a:defRPr sz="4400">
                <a:solidFill>
                  <a:schemeClr val="dk1"/>
                </a:solidFill>
                <a:latin typeface="Calibri"/>
                <a:ea typeface="Calibri"/>
                <a:cs typeface="Calibri"/>
                <a:sym typeface="Calibri"/>
              </a:defRPr>
            </a:lvl8pPr>
            <a:lvl9pPr marL="1828800" lvl="8" algn="ctr" rtl="0">
              <a:spcBef>
                <a:spcPts val="0"/>
              </a:spcBef>
              <a:spcAft>
                <a:spcPts val="0"/>
              </a:spcAft>
              <a:buSzPts val="1400"/>
              <a:buChar char="■"/>
              <a:defRPr sz="4400">
                <a:solidFill>
                  <a:schemeClr val="dk1"/>
                </a:solidFill>
                <a:latin typeface="Calibri"/>
                <a:ea typeface="Calibri"/>
                <a:cs typeface="Calibri"/>
                <a:sym typeface="Calibri"/>
              </a:defRPr>
            </a:lvl9pPr>
          </a:lstStyle>
          <a:p>
            <a:endParaRPr/>
          </a:p>
        </p:txBody>
      </p:sp>
      <p:sp>
        <p:nvSpPr>
          <p:cNvPr id="31" name="Google Shape;31;p9"/>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91425" rIns="91425" bIns="91425" anchor="t" anchorCtr="0">
            <a:noAutofit/>
          </a:bodyPr>
          <a:lstStyle>
            <a:lvl1pPr marL="457200" lvl="0" indent="-317500" algn="l" rtl="0">
              <a:spcBef>
                <a:spcPts val="640"/>
              </a:spcBef>
              <a:spcAft>
                <a:spcPts val="0"/>
              </a:spcAft>
              <a:buClr>
                <a:schemeClr val="dk1"/>
              </a:buClr>
              <a:buSzPts val="1400"/>
              <a:buFont typeface="Calibri"/>
              <a:buChar char="●"/>
              <a:defRPr sz="3200">
                <a:solidFill>
                  <a:schemeClr val="dk1"/>
                </a:solidFill>
                <a:latin typeface="Calibri"/>
                <a:ea typeface="Calibri"/>
                <a:cs typeface="Calibri"/>
                <a:sym typeface="Calibri"/>
              </a:defRPr>
            </a:lvl1pPr>
            <a:lvl2pPr marL="914400" lvl="1" indent="-317500" algn="l" rtl="0">
              <a:spcBef>
                <a:spcPts val="0"/>
              </a:spcBef>
              <a:spcAft>
                <a:spcPts val="0"/>
              </a:spcAft>
              <a:buClr>
                <a:schemeClr val="dk1"/>
              </a:buClr>
              <a:buSzPts val="1400"/>
              <a:buFont typeface="Calibri"/>
              <a:buChar char="●"/>
              <a:defRPr sz="2800">
                <a:solidFill>
                  <a:schemeClr val="dk1"/>
                </a:solidFill>
                <a:latin typeface="Calibri"/>
                <a:ea typeface="Calibri"/>
                <a:cs typeface="Calibri"/>
                <a:sym typeface="Calibri"/>
              </a:defRPr>
            </a:lvl2pPr>
            <a:lvl3pPr marL="1371600" lvl="2" indent="-317500" algn="l" rtl="0">
              <a:spcBef>
                <a:spcPts val="0"/>
              </a:spcBef>
              <a:spcAft>
                <a:spcPts val="0"/>
              </a:spcAft>
              <a:buClr>
                <a:schemeClr val="dk1"/>
              </a:buClr>
              <a:buSzPts val="1400"/>
              <a:buFont typeface="Calibri"/>
              <a:buChar char="●"/>
              <a:defRPr sz="2400">
                <a:solidFill>
                  <a:schemeClr val="dk1"/>
                </a:solidFill>
                <a:latin typeface="Calibri"/>
                <a:ea typeface="Calibri"/>
                <a:cs typeface="Calibri"/>
                <a:sym typeface="Calibri"/>
              </a:defRPr>
            </a:lvl3pPr>
            <a:lvl4pPr marL="1828800" lvl="3"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4pPr>
            <a:lvl5pPr marL="2286000" lvl="4"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5pPr>
            <a:lvl6pPr marL="2743200" lvl="5"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6pPr>
            <a:lvl7pPr marL="3200400" lvl="6"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7pPr>
            <a:lvl8pPr marL="3657600" lvl="7"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8pPr>
            <a:lvl9pPr marL="4114800" lvl="8"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VERTICAL_TEXT" type="vertTx">
  <p:cSld name="VERTICAL_TEXT">
    <p:spTree>
      <p:nvGrpSpPr>
        <p:cNvPr id="1" name="Shape 32"/>
        <p:cNvGrpSpPr/>
        <p:nvPr/>
      </p:nvGrpSpPr>
      <p:grpSpPr>
        <a:xfrm>
          <a:off x="0" y="0"/>
          <a:ext cx="0" cy="0"/>
          <a:chOff x="0" y="0"/>
          <a:chExt cx="0" cy="0"/>
        </a:xfrm>
      </p:grpSpPr>
      <p:sp>
        <p:nvSpPr>
          <p:cNvPr id="33" name="Google Shape;33;p10"/>
          <p:cNvSpPr txBox="1">
            <a:spLocks noGrp="1"/>
          </p:cNvSpPr>
          <p:nvPr>
            <p:ph type="title"/>
          </p:nvPr>
        </p:nvSpPr>
        <p:spPr>
          <a:xfrm>
            <a:off x="457200" y="274637"/>
            <a:ext cx="8229600" cy="11430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1400"/>
              <a:buChar char="●"/>
              <a:defRPr sz="4400">
                <a:solidFill>
                  <a:schemeClr val="dk1"/>
                </a:solidFill>
                <a:latin typeface="Calibri"/>
                <a:ea typeface="Calibri"/>
                <a:cs typeface="Calibri"/>
                <a:sym typeface="Calibri"/>
              </a:defRPr>
            </a:lvl1pPr>
            <a:lvl2pPr lvl="1" algn="ctr" rtl="0">
              <a:spcBef>
                <a:spcPts val="0"/>
              </a:spcBef>
              <a:spcAft>
                <a:spcPts val="0"/>
              </a:spcAft>
              <a:buSzPts val="1400"/>
              <a:buChar char="○"/>
              <a:defRPr sz="4400">
                <a:solidFill>
                  <a:schemeClr val="dk1"/>
                </a:solidFill>
                <a:latin typeface="Calibri"/>
                <a:ea typeface="Calibri"/>
                <a:cs typeface="Calibri"/>
                <a:sym typeface="Calibri"/>
              </a:defRPr>
            </a:lvl2pPr>
            <a:lvl3pPr lvl="2" algn="ctr" rtl="0">
              <a:spcBef>
                <a:spcPts val="0"/>
              </a:spcBef>
              <a:spcAft>
                <a:spcPts val="0"/>
              </a:spcAft>
              <a:buSzPts val="1400"/>
              <a:buChar char="■"/>
              <a:defRPr sz="4400">
                <a:solidFill>
                  <a:schemeClr val="dk1"/>
                </a:solidFill>
                <a:latin typeface="Calibri"/>
                <a:ea typeface="Calibri"/>
                <a:cs typeface="Calibri"/>
                <a:sym typeface="Calibri"/>
              </a:defRPr>
            </a:lvl3pPr>
            <a:lvl4pPr lvl="3" algn="ctr" rtl="0">
              <a:spcBef>
                <a:spcPts val="0"/>
              </a:spcBef>
              <a:spcAft>
                <a:spcPts val="0"/>
              </a:spcAft>
              <a:buSzPts val="1400"/>
              <a:buChar char="●"/>
              <a:defRPr sz="4400">
                <a:solidFill>
                  <a:schemeClr val="dk1"/>
                </a:solidFill>
                <a:latin typeface="Calibri"/>
                <a:ea typeface="Calibri"/>
                <a:cs typeface="Calibri"/>
                <a:sym typeface="Calibri"/>
              </a:defRPr>
            </a:lvl4pPr>
            <a:lvl5pPr lvl="4" algn="ctr" rtl="0">
              <a:spcBef>
                <a:spcPts val="0"/>
              </a:spcBef>
              <a:spcAft>
                <a:spcPts val="0"/>
              </a:spcAft>
              <a:buSzPts val="1400"/>
              <a:buChar char="○"/>
              <a:defRPr sz="4400">
                <a:solidFill>
                  <a:schemeClr val="dk1"/>
                </a:solidFill>
                <a:latin typeface="Calibri"/>
                <a:ea typeface="Calibri"/>
                <a:cs typeface="Calibri"/>
                <a:sym typeface="Calibri"/>
              </a:defRPr>
            </a:lvl5pPr>
            <a:lvl6pPr marL="457200" lvl="5" algn="ctr" rtl="0">
              <a:spcBef>
                <a:spcPts val="0"/>
              </a:spcBef>
              <a:spcAft>
                <a:spcPts val="0"/>
              </a:spcAft>
              <a:buSzPts val="1400"/>
              <a:buChar char="■"/>
              <a:defRPr sz="4400">
                <a:solidFill>
                  <a:schemeClr val="dk1"/>
                </a:solidFill>
                <a:latin typeface="Calibri"/>
                <a:ea typeface="Calibri"/>
                <a:cs typeface="Calibri"/>
                <a:sym typeface="Calibri"/>
              </a:defRPr>
            </a:lvl6pPr>
            <a:lvl7pPr marL="914400" lvl="6" algn="ctr" rtl="0">
              <a:spcBef>
                <a:spcPts val="0"/>
              </a:spcBef>
              <a:spcAft>
                <a:spcPts val="0"/>
              </a:spcAft>
              <a:buSzPts val="1400"/>
              <a:buChar char="●"/>
              <a:defRPr sz="4400">
                <a:solidFill>
                  <a:schemeClr val="dk1"/>
                </a:solidFill>
                <a:latin typeface="Calibri"/>
                <a:ea typeface="Calibri"/>
                <a:cs typeface="Calibri"/>
                <a:sym typeface="Calibri"/>
              </a:defRPr>
            </a:lvl7pPr>
            <a:lvl8pPr marL="1371600" lvl="7" algn="ctr" rtl="0">
              <a:spcBef>
                <a:spcPts val="0"/>
              </a:spcBef>
              <a:spcAft>
                <a:spcPts val="0"/>
              </a:spcAft>
              <a:buSzPts val="1400"/>
              <a:buChar char="○"/>
              <a:defRPr sz="4400">
                <a:solidFill>
                  <a:schemeClr val="dk1"/>
                </a:solidFill>
                <a:latin typeface="Calibri"/>
                <a:ea typeface="Calibri"/>
                <a:cs typeface="Calibri"/>
                <a:sym typeface="Calibri"/>
              </a:defRPr>
            </a:lvl8pPr>
            <a:lvl9pPr marL="1828800" lvl="8" algn="ctr" rtl="0">
              <a:spcBef>
                <a:spcPts val="0"/>
              </a:spcBef>
              <a:spcAft>
                <a:spcPts val="0"/>
              </a:spcAft>
              <a:buSzPts val="1400"/>
              <a:buChar char="■"/>
              <a:defRPr sz="4400">
                <a:solidFill>
                  <a:schemeClr val="dk1"/>
                </a:solidFill>
                <a:latin typeface="Calibri"/>
                <a:ea typeface="Calibri"/>
                <a:cs typeface="Calibri"/>
                <a:sym typeface="Calibri"/>
              </a:defRPr>
            </a:lvl9pPr>
          </a:lstStyle>
          <a:p>
            <a:endParaRPr/>
          </a:p>
        </p:txBody>
      </p:sp>
      <p:sp>
        <p:nvSpPr>
          <p:cNvPr id="34" name="Google Shape;34;p10"/>
          <p:cNvSpPr txBox="1">
            <a:spLocks noGrp="1"/>
          </p:cNvSpPr>
          <p:nvPr>
            <p:ph type="body" idx="1"/>
          </p:nvPr>
        </p:nvSpPr>
        <p:spPr>
          <a:xfrm rot="5400000">
            <a:off x="2309019" y="-251619"/>
            <a:ext cx="4525962" cy="8229600"/>
          </a:xfrm>
          <a:prstGeom prst="rect">
            <a:avLst/>
          </a:prstGeom>
          <a:noFill/>
          <a:ln>
            <a:noFill/>
          </a:ln>
        </p:spPr>
        <p:txBody>
          <a:bodyPr spcFirstLastPara="1" wrap="square" lIns="91425" tIns="91425" rIns="91425" bIns="91425" anchor="t" anchorCtr="0">
            <a:noAutofit/>
          </a:bodyPr>
          <a:lstStyle>
            <a:lvl1pPr marL="457200" lvl="0" indent="-317500" algn="l" rtl="0">
              <a:spcBef>
                <a:spcPts val="640"/>
              </a:spcBef>
              <a:spcAft>
                <a:spcPts val="0"/>
              </a:spcAft>
              <a:buClr>
                <a:schemeClr val="dk1"/>
              </a:buClr>
              <a:buSzPts val="1400"/>
              <a:buFont typeface="Calibri"/>
              <a:buChar char="●"/>
              <a:defRPr sz="3200">
                <a:solidFill>
                  <a:schemeClr val="dk1"/>
                </a:solidFill>
                <a:latin typeface="Calibri"/>
                <a:ea typeface="Calibri"/>
                <a:cs typeface="Calibri"/>
                <a:sym typeface="Calibri"/>
              </a:defRPr>
            </a:lvl1pPr>
            <a:lvl2pPr marL="914400" lvl="1" indent="-317500" algn="l" rtl="0">
              <a:spcBef>
                <a:spcPts val="0"/>
              </a:spcBef>
              <a:spcAft>
                <a:spcPts val="0"/>
              </a:spcAft>
              <a:buClr>
                <a:schemeClr val="dk1"/>
              </a:buClr>
              <a:buSzPts val="1400"/>
              <a:buFont typeface="Calibri"/>
              <a:buChar char="●"/>
              <a:defRPr sz="2800">
                <a:solidFill>
                  <a:schemeClr val="dk1"/>
                </a:solidFill>
                <a:latin typeface="Calibri"/>
                <a:ea typeface="Calibri"/>
                <a:cs typeface="Calibri"/>
                <a:sym typeface="Calibri"/>
              </a:defRPr>
            </a:lvl2pPr>
            <a:lvl3pPr marL="1371600" lvl="2" indent="-317500" algn="l" rtl="0">
              <a:spcBef>
                <a:spcPts val="0"/>
              </a:spcBef>
              <a:spcAft>
                <a:spcPts val="0"/>
              </a:spcAft>
              <a:buClr>
                <a:schemeClr val="dk1"/>
              </a:buClr>
              <a:buSzPts val="1400"/>
              <a:buFont typeface="Calibri"/>
              <a:buChar char="●"/>
              <a:defRPr sz="2400">
                <a:solidFill>
                  <a:schemeClr val="dk1"/>
                </a:solidFill>
                <a:latin typeface="Calibri"/>
                <a:ea typeface="Calibri"/>
                <a:cs typeface="Calibri"/>
                <a:sym typeface="Calibri"/>
              </a:defRPr>
            </a:lvl3pPr>
            <a:lvl4pPr marL="1828800" lvl="3"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4pPr>
            <a:lvl5pPr marL="2286000" lvl="4"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5pPr>
            <a:lvl6pPr marL="2743200" lvl="5"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6pPr>
            <a:lvl7pPr marL="3200400" lvl="6"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7pPr>
            <a:lvl8pPr marL="3657600" lvl="7"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8pPr>
            <a:lvl9pPr marL="4114800" lvl="8"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_WITH_CAPTION_TEXT" type="picTx">
  <p:cSld name="PICTURE_WITH_CAPTION_TEXT">
    <p:spTree>
      <p:nvGrpSpPr>
        <p:cNvPr id="1" name="Shape 35"/>
        <p:cNvGrpSpPr/>
        <p:nvPr/>
      </p:nvGrpSpPr>
      <p:grpSpPr>
        <a:xfrm>
          <a:off x="0" y="0"/>
          <a:ext cx="0" cy="0"/>
          <a:chOff x="0" y="0"/>
          <a:chExt cx="0" cy="0"/>
        </a:xfrm>
      </p:grpSpPr>
      <p:sp>
        <p:nvSpPr>
          <p:cNvPr id="36" name="Google Shape;36;p11"/>
          <p:cNvSpPr txBox="1">
            <a:spLocks noGrp="1"/>
          </p:cNvSpPr>
          <p:nvPr>
            <p:ph type="title"/>
          </p:nvPr>
        </p:nvSpPr>
        <p:spPr>
          <a:xfrm>
            <a:off x="1792288" y="4800600"/>
            <a:ext cx="5486400" cy="566738"/>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1400"/>
              <a:buChar char="●"/>
              <a:defRPr sz="2000" b="1"/>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37" name="Google Shape;37;p11"/>
          <p:cNvSpPr>
            <a:spLocks noGrp="1"/>
          </p:cNvSpPr>
          <p:nvPr>
            <p:ph type="pic" idx="2"/>
          </p:nvPr>
        </p:nvSpPr>
        <p:spPr>
          <a:xfrm>
            <a:off x="1792288" y="612775"/>
            <a:ext cx="5486400" cy="4114800"/>
          </a:xfrm>
          <a:prstGeom prst="rect">
            <a:avLst/>
          </a:prstGeom>
          <a:noFill/>
          <a:ln>
            <a:noFill/>
          </a:ln>
        </p:spPr>
        <p:txBody>
          <a:bodyPr spcFirstLastPara="1" wrap="square" lIns="91425" tIns="91425" rIns="91425" bIns="91425" anchor="t" anchorCtr="0">
            <a:noAutofit/>
          </a:bodyPr>
          <a:lstStyle>
            <a:lvl1pPr marL="0" marR="0" lvl="0" indent="0" algn="l" rtl="0">
              <a:spcBef>
                <a:spcPts val="0"/>
              </a:spcBef>
              <a:spcAft>
                <a:spcPts val="0"/>
              </a:spcAft>
              <a:buClr>
                <a:srgbClr val="898989"/>
              </a:buClr>
              <a:buSzPts val="1400"/>
              <a:buFont typeface="Calibri"/>
              <a:buNone/>
              <a:defRPr sz="3200" b="0" i="0" u="none" strike="noStrike" cap="none">
                <a:solidFill>
                  <a:srgbClr val="898989"/>
                </a:solidFill>
                <a:latin typeface="Calibri"/>
                <a:ea typeface="Calibri"/>
                <a:cs typeface="Calibri"/>
                <a:sym typeface="Calibri"/>
              </a:defRPr>
            </a:lvl1pPr>
            <a:lvl2pPr marL="457200" marR="0" lvl="1" indent="0" algn="l" rtl="0">
              <a:spcBef>
                <a:spcPts val="0"/>
              </a:spcBef>
              <a:spcAft>
                <a:spcPts val="0"/>
              </a:spcAft>
              <a:buSzPts val="1400"/>
              <a:buFont typeface="Arial"/>
              <a:buNone/>
              <a:defRPr sz="2800" b="0" i="0" u="none" strike="noStrike" cap="none"/>
            </a:lvl2pPr>
            <a:lvl3pPr marL="914400" marR="0" lvl="2" indent="0" algn="l" rtl="0">
              <a:spcBef>
                <a:spcPts val="0"/>
              </a:spcBef>
              <a:spcAft>
                <a:spcPts val="0"/>
              </a:spcAft>
              <a:buSzPts val="1400"/>
              <a:buFont typeface="Arial"/>
              <a:buNone/>
              <a:defRPr sz="2400" b="0" i="0" u="none" strike="noStrike" cap="none"/>
            </a:lvl3pPr>
            <a:lvl4pPr marL="1371600" marR="0" lvl="3" indent="0" algn="l" rtl="0">
              <a:spcBef>
                <a:spcPts val="0"/>
              </a:spcBef>
              <a:spcAft>
                <a:spcPts val="0"/>
              </a:spcAft>
              <a:buSzPts val="1400"/>
              <a:buFont typeface="Arial"/>
              <a:buNone/>
              <a:defRPr sz="2000" b="0" i="0" u="none" strike="noStrike" cap="none"/>
            </a:lvl4pPr>
            <a:lvl5pPr marL="1828800" marR="0" lvl="4" indent="0" algn="l" rtl="0">
              <a:spcBef>
                <a:spcPts val="0"/>
              </a:spcBef>
              <a:spcAft>
                <a:spcPts val="0"/>
              </a:spcAft>
              <a:buSzPts val="1400"/>
              <a:buFont typeface="Arial"/>
              <a:buNone/>
              <a:defRPr sz="2000" b="0" i="0" u="none" strike="noStrike" cap="none"/>
            </a:lvl5pPr>
            <a:lvl6pPr marL="2286000" marR="0" lvl="5" indent="0" algn="l" rtl="0">
              <a:spcBef>
                <a:spcPts val="0"/>
              </a:spcBef>
              <a:spcAft>
                <a:spcPts val="0"/>
              </a:spcAft>
              <a:buSzPts val="1400"/>
              <a:buFont typeface="Arial"/>
              <a:buNone/>
              <a:defRPr sz="2000" b="0" i="0" u="none" strike="noStrike" cap="none"/>
            </a:lvl6pPr>
            <a:lvl7pPr marL="2743200" marR="0" lvl="6" indent="0" algn="l" rtl="0">
              <a:spcBef>
                <a:spcPts val="0"/>
              </a:spcBef>
              <a:spcAft>
                <a:spcPts val="0"/>
              </a:spcAft>
              <a:buSzPts val="1400"/>
              <a:buFont typeface="Arial"/>
              <a:buNone/>
              <a:defRPr sz="2000" b="0" i="0" u="none" strike="noStrike" cap="none"/>
            </a:lvl7pPr>
            <a:lvl8pPr marL="3200400" marR="0" lvl="7" indent="0" algn="l" rtl="0">
              <a:spcBef>
                <a:spcPts val="0"/>
              </a:spcBef>
              <a:spcAft>
                <a:spcPts val="0"/>
              </a:spcAft>
              <a:buSzPts val="1400"/>
              <a:buFont typeface="Arial"/>
              <a:buNone/>
              <a:defRPr sz="2000" b="0" i="0" u="none" strike="noStrike" cap="none"/>
            </a:lvl8pPr>
            <a:lvl9pPr marL="3657600" marR="0" lvl="8" indent="0" algn="l" rtl="0">
              <a:spcBef>
                <a:spcPts val="0"/>
              </a:spcBef>
              <a:spcAft>
                <a:spcPts val="0"/>
              </a:spcAft>
              <a:buSzPts val="1400"/>
              <a:buFont typeface="Arial"/>
              <a:buNone/>
              <a:defRPr sz="2000" b="0" i="0" u="none" strike="noStrike" cap="none"/>
            </a:lvl9pPr>
          </a:lstStyle>
          <a:p>
            <a:endParaRPr/>
          </a:p>
        </p:txBody>
      </p:sp>
      <p:sp>
        <p:nvSpPr>
          <p:cNvPr id="38" name="Google Shape;38;p11"/>
          <p:cNvSpPr txBox="1">
            <a:spLocks noGrp="1"/>
          </p:cNvSpPr>
          <p:nvPr>
            <p:ph type="body" idx="1"/>
          </p:nvPr>
        </p:nvSpPr>
        <p:spPr>
          <a:xfrm>
            <a:off x="1792288" y="5367338"/>
            <a:ext cx="5486400" cy="804862"/>
          </a:xfrm>
          <a:prstGeom prst="rect">
            <a:avLst/>
          </a:prstGeom>
          <a:noFill/>
          <a:ln>
            <a:noFill/>
          </a:ln>
        </p:spPr>
        <p:txBody>
          <a:bodyPr spcFirstLastPara="1" wrap="square" lIns="91425" tIns="91425" rIns="91425" bIns="91425" anchor="t" anchorCtr="0">
            <a:noAutofit/>
          </a:bodyPr>
          <a:lstStyle>
            <a:lvl1pPr marL="457200" lvl="0" indent="-228600" rtl="0">
              <a:spcBef>
                <a:spcPts val="640"/>
              </a:spcBef>
              <a:spcAft>
                <a:spcPts val="0"/>
              </a:spcAft>
              <a:buSzPts val="1400"/>
              <a:buFont typeface="Calibri"/>
              <a:buNone/>
              <a:defRPr sz="1400"/>
            </a:lvl1pPr>
            <a:lvl2pPr marL="914400" lvl="1" indent="-228600" rtl="0">
              <a:spcBef>
                <a:spcPts val="0"/>
              </a:spcBef>
              <a:spcAft>
                <a:spcPts val="0"/>
              </a:spcAft>
              <a:buSzPts val="1400"/>
              <a:buFont typeface="Calibri"/>
              <a:buNone/>
              <a:defRPr sz="1200"/>
            </a:lvl2pPr>
            <a:lvl3pPr marL="1371600" lvl="2" indent="-228600" rtl="0">
              <a:spcBef>
                <a:spcPts val="0"/>
              </a:spcBef>
              <a:spcAft>
                <a:spcPts val="0"/>
              </a:spcAft>
              <a:buSzPts val="1400"/>
              <a:buFont typeface="Calibri"/>
              <a:buNone/>
              <a:defRPr sz="1000"/>
            </a:lvl3pPr>
            <a:lvl4pPr marL="1828800" lvl="3" indent="-228600" rtl="0">
              <a:spcBef>
                <a:spcPts val="0"/>
              </a:spcBef>
              <a:spcAft>
                <a:spcPts val="0"/>
              </a:spcAft>
              <a:buSzPts val="1400"/>
              <a:buFont typeface="Calibri"/>
              <a:buNone/>
              <a:defRPr sz="900"/>
            </a:lvl4pPr>
            <a:lvl5pPr marL="2286000" lvl="4" indent="-228600" rtl="0">
              <a:spcBef>
                <a:spcPts val="0"/>
              </a:spcBef>
              <a:spcAft>
                <a:spcPts val="0"/>
              </a:spcAft>
              <a:buSzPts val="1400"/>
              <a:buFont typeface="Calibri"/>
              <a:buNone/>
              <a:defRPr sz="900"/>
            </a:lvl5pPr>
            <a:lvl6pPr marL="2743200" lvl="5" indent="-228600" rtl="0">
              <a:spcBef>
                <a:spcPts val="0"/>
              </a:spcBef>
              <a:spcAft>
                <a:spcPts val="0"/>
              </a:spcAft>
              <a:buSzPts val="1400"/>
              <a:buFont typeface="Calibri"/>
              <a:buNone/>
              <a:defRPr sz="900"/>
            </a:lvl6pPr>
            <a:lvl7pPr marL="3200400" lvl="6" indent="-228600" rtl="0">
              <a:spcBef>
                <a:spcPts val="0"/>
              </a:spcBef>
              <a:spcAft>
                <a:spcPts val="0"/>
              </a:spcAft>
              <a:buSzPts val="1400"/>
              <a:buFont typeface="Calibri"/>
              <a:buNone/>
              <a:defRPr sz="900"/>
            </a:lvl7pPr>
            <a:lvl8pPr marL="3657600" lvl="7" indent="-228600" rtl="0">
              <a:spcBef>
                <a:spcPts val="0"/>
              </a:spcBef>
              <a:spcAft>
                <a:spcPts val="0"/>
              </a:spcAft>
              <a:buSzPts val="1400"/>
              <a:buFont typeface="Calibri"/>
              <a:buNone/>
              <a:defRPr sz="900"/>
            </a:lvl8pPr>
            <a:lvl9pPr marL="4114800" lvl="8" indent="-228600" rtl="0">
              <a:spcBef>
                <a:spcPts val="0"/>
              </a:spcBef>
              <a:spcAft>
                <a:spcPts val="0"/>
              </a:spcAft>
              <a:buSzPts val="1400"/>
              <a:buFont typeface="Calibri"/>
              <a:buNone/>
              <a:defRPr sz="9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9.xml"/><Relationship Id="rId1"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1pPr>
            <a:lvl2pPr lvl="1"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2pPr>
            <a:lvl3pPr lvl="2"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3pPr>
            <a:lvl4pPr lvl="3"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4pPr>
            <a:lvl5pPr lvl="4"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5pPr>
            <a:lvl6pPr lvl="5"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6pPr>
            <a:lvl7pPr lvl="6"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7pPr>
            <a:lvl8pPr lvl="7"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8pPr>
            <a:lvl9pPr lvl="8"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457200" y="1600200"/>
            <a:ext cx="8229600" cy="4967574"/>
          </a:xfrm>
          <a:prstGeom prst="rect">
            <a:avLst/>
          </a:prstGeom>
          <a:noFill/>
          <a:ln>
            <a:noFill/>
          </a:ln>
        </p:spPr>
        <p:txBody>
          <a:bodyPr spcFirstLastPara="1" wrap="square" lIns="91425" tIns="91425" rIns="91425" bIns="91425" anchor="t" anchorCtr="0">
            <a:noAutofit/>
          </a:bodyPr>
          <a:lstStyle>
            <a:lvl1pPr marL="457200" lvl="0" indent="-419100" algn="l" rtl="0">
              <a:spcBef>
                <a:spcPts val="600"/>
              </a:spcBef>
              <a:spcAft>
                <a:spcPts val="0"/>
              </a:spcAft>
              <a:buClr>
                <a:schemeClr val="dk1"/>
              </a:buClr>
              <a:buSzPts val="3000"/>
              <a:buFont typeface="Arial"/>
              <a:buChar char="●"/>
              <a:defRPr sz="3000" b="0" i="0" u="none" strike="noStrike" cap="none">
                <a:solidFill>
                  <a:schemeClr val="dk1"/>
                </a:solidFill>
                <a:latin typeface="Arial"/>
                <a:ea typeface="Arial"/>
                <a:cs typeface="Arial"/>
                <a:sym typeface="Arial"/>
              </a:defRPr>
            </a:lvl1pPr>
            <a:lvl2pPr marL="914400" lvl="1" indent="-381000" algn="l" rtl="0">
              <a:spcBef>
                <a:spcPts val="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lvl="2" indent="-381000" algn="l" rtl="0">
              <a:spcBef>
                <a:spcPts val="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lvl="3"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lvl="4"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lvl="5"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lvl="6"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lvl="7"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lvl="8"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
        <p:cNvGrpSpPr/>
        <p:nvPr/>
      </p:nvGrpSpPr>
      <p:grpSpPr>
        <a:xfrm>
          <a:off x="0" y="0"/>
          <a:ext cx="0" cy="0"/>
          <a:chOff x="0" y="0"/>
          <a:chExt cx="0" cy="0"/>
        </a:xfrm>
      </p:grpSpPr>
      <p:sp>
        <p:nvSpPr>
          <p:cNvPr id="24" name="Google Shape;24;p8"/>
          <p:cNvSpPr txBox="1">
            <a:spLocks noGrp="1"/>
          </p:cNvSpPr>
          <p:nvPr>
            <p:ph type="title"/>
          </p:nvPr>
        </p:nvSpPr>
        <p:spPr>
          <a:xfrm>
            <a:off x="457200" y="274637"/>
            <a:ext cx="8229600" cy="1143000"/>
          </a:xfrm>
          <a:prstGeom prst="rect">
            <a:avLst/>
          </a:prstGeom>
          <a:noFill/>
          <a:ln>
            <a:noFill/>
          </a:ln>
        </p:spPr>
        <p:txBody>
          <a:bodyPr spcFirstLastPara="1" wrap="square" lIns="91425" tIns="91425" rIns="91425" bIns="91425" anchor="ctr" anchorCtr="0">
            <a:noAutofit/>
          </a:bodyPr>
          <a:lstStyle>
            <a:lvl1pPr marL="0" marR="0" lvl="0"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1pPr>
            <a:lvl2pPr marL="0" marR="0" lvl="1"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2pPr>
            <a:lvl3pPr marL="0" marR="0" lvl="2"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3pPr>
            <a:lvl4pPr marL="0" marR="0" lvl="3"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4pPr>
            <a:lvl5pPr marL="0" marR="0" lvl="4"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5pPr>
            <a:lvl6pPr marL="457200" marR="0" lvl="5"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6pPr>
            <a:lvl7pPr marL="914400" marR="0" lvl="6"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7pPr>
            <a:lvl8pPr marL="1371600" marR="0" lvl="7"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8pPr>
            <a:lvl9pPr marL="1828800" marR="0" lvl="8"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9pPr>
          </a:lstStyle>
          <a:p>
            <a:endParaRPr/>
          </a:p>
        </p:txBody>
      </p:sp>
      <p:sp>
        <p:nvSpPr>
          <p:cNvPr id="25" name="Google Shape;25;p8"/>
          <p:cNvSpPr txBox="1">
            <a:spLocks noGrp="1"/>
          </p:cNvSpPr>
          <p:nvPr>
            <p:ph type="body" idx="1"/>
          </p:nvPr>
        </p:nvSpPr>
        <p:spPr>
          <a:xfrm>
            <a:off x="457200" y="1600200"/>
            <a:ext cx="8229600" cy="4525962"/>
          </a:xfrm>
          <a:prstGeom prst="rect">
            <a:avLst/>
          </a:prstGeom>
          <a:noFill/>
          <a:ln>
            <a:noFill/>
          </a:ln>
        </p:spPr>
        <p:txBody>
          <a:bodyPr spcFirstLastPara="1" wrap="square" lIns="91425" tIns="91425" rIns="91425" bIns="91425" anchor="t" anchorCtr="0">
            <a:noAutofit/>
          </a:bodyPr>
          <a:lstStyle>
            <a:lvl1pPr marL="457200" marR="0" lvl="0" indent="-317500" algn="l" rtl="0">
              <a:spcBef>
                <a:spcPts val="640"/>
              </a:spcBef>
              <a:spcAft>
                <a:spcPts val="0"/>
              </a:spcAft>
              <a:buClr>
                <a:schemeClr val="dk1"/>
              </a:buClr>
              <a:buSzPts val="1400"/>
              <a:buFont typeface="Calibri"/>
              <a:buChar char="●"/>
              <a:defRPr sz="3200" b="0" i="0" u="none" strike="noStrike" cap="none">
                <a:solidFill>
                  <a:schemeClr val="dk1"/>
                </a:solidFill>
                <a:latin typeface="Calibri"/>
                <a:ea typeface="Calibri"/>
                <a:cs typeface="Calibri"/>
                <a:sym typeface="Calibri"/>
              </a:defRPr>
            </a:lvl1pPr>
            <a:lvl2pPr marL="914400" marR="0" lvl="1" indent="-317500" algn="l" rtl="0">
              <a:spcBef>
                <a:spcPts val="0"/>
              </a:spcBef>
              <a:spcAft>
                <a:spcPts val="0"/>
              </a:spcAft>
              <a:buClr>
                <a:schemeClr val="dk1"/>
              </a:buClr>
              <a:buSzPts val="1400"/>
              <a:buFont typeface="Calibri"/>
              <a:buChar char="●"/>
              <a:defRPr sz="2800" b="0" i="0" u="none" strike="noStrike" cap="none">
                <a:solidFill>
                  <a:schemeClr val="dk1"/>
                </a:solidFill>
                <a:latin typeface="Calibri"/>
                <a:ea typeface="Calibri"/>
                <a:cs typeface="Calibri"/>
                <a:sym typeface="Calibri"/>
              </a:defRPr>
            </a:lvl2pPr>
            <a:lvl3pPr marL="1371600" marR="0" lvl="2" indent="-317500" algn="l" rtl="0">
              <a:spcBef>
                <a:spcPts val="0"/>
              </a:spcBef>
              <a:spcAft>
                <a:spcPts val="0"/>
              </a:spcAft>
              <a:buClr>
                <a:schemeClr val="dk1"/>
              </a:buClr>
              <a:buSzPts val="1400"/>
              <a:buFont typeface="Calibri"/>
              <a:buChar char="●"/>
              <a:defRPr sz="2400" b="0" i="0" u="none" strike="noStrike" cap="none">
                <a:solidFill>
                  <a:schemeClr val="dk1"/>
                </a:solidFill>
                <a:latin typeface="Calibri"/>
                <a:ea typeface="Calibri"/>
                <a:cs typeface="Calibri"/>
                <a:sym typeface="Calibri"/>
              </a:defRPr>
            </a:lvl3pPr>
            <a:lvl4pPr marL="1828800" marR="0" lvl="3" indent="-317500" algn="l" rtl="0">
              <a:spcBef>
                <a:spcPts val="0"/>
              </a:spcBef>
              <a:spcAft>
                <a:spcPts val="0"/>
              </a:spcAft>
              <a:buClr>
                <a:schemeClr val="dk1"/>
              </a:buClr>
              <a:buSzPts val="1400"/>
              <a:buFont typeface="Calibri"/>
              <a:buChar char="●"/>
              <a:defRPr sz="2000" b="0" i="0" u="none" strike="noStrike" cap="none">
                <a:solidFill>
                  <a:schemeClr val="dk1"/>
                </a:solidFill>
                <a:latin typeface="Calibri"/>
                <a:ea typeface="Calibri"/>
                <a:cs typeface="Calibri"/>
                <a:sym typeface="Calibri"/>
              </a:defRPr>
            </a:lvl4pPr>
            <a:lvl5pPr marL="2286000" marR="0" lvl="4" indent="-317500" algn="l" rtl="0">
              <a:spcBef>
                <a:spcPts val="0"/>
              </a:spcBef>
              <a:spcAft>
                <a:spcPts val="0"/>
              </a:spcAft>
              <a:buClr>
                <a:schemeClr val="dk1"/>
              </a:buClr>
              <a:buSzPts val="1400"/>
              <a:buFont typeface="Calibri"/>
              <a:buChar char="●"/>
              <a:defRPr sz="2000" b="0" i="0" u="none" strike="noStrike" cap="none">
                <a:solidFill>
                  <a:schemeClr val="dk1"/>
                </a:solidFill>
                <a:latin typeface="Calibri"/>
                <a:ea typeface="Calibri"/>
                <a:cs typeface="Calibri"/>
                <a:sym typeface="Calibri"/>
              </a:defRPr>
            </a:lvl5pPr>
            <a:lvl6pPr marL="2743200" marR="0" lvl="5" indent="-317500" algn="l" rtl="0">
              <a:spcBef>
                <a:spcPts val="0"/>
              </a:spcBef>
              <a:spcAft>
                <a:spcPts val="0"/>
              </a:spcAft>
              <a:buClr>
                <a:schemeClr val="dk1"/>
              </a:buClr>
              <a:buSzPts val="1400"/>
              <a:buFont typeface="Calibri"/>
              <a:buChar char="●"/>
              <a:defRPr sz="2000" b="0" i="0" u="none" strike="noStrike" cap="none">
                <a:solidFill>
                  <a:schemeClr val="dk1"/>
                </a:solidFill>
                <a:latin typeface="Calibri"/>
                <a:ea typeface="Calibri"/>
                <a:cs typeface="Calibri"/>
                <a:sym typeface="Calibri"/>
              </a:defRPr>
            </a:lvl6pPr>
            <a:lvl7pPr marL="3200400" marR="0" lvl="6" indent="-317500" algn="l" rtl="0">
              <a:spcBef>
                <a:spcPts val="0"/>
              </a:spcBef>
              <a:spcAft>
                <a:spcPts val="0"/>
              </a:spcAft>
              <a:buClr>
                <a:schemeClr val="dk1"/>
              </a:buClr>
              <a:buSzPts val="1400"/>
              <a:buFont typeface="Calibri"/>
              <a:buChar char="●"/>
              <a:defRPr sz="2000" b="0" i="0" u="none" strike="noStrike" cap="none">
                <a:solidFill>
                  <a:schemeClr val="dk1"/>
                </a:solidFill>
                <a:latin typeface="Calibri"/>
                <a:ea typeface="Calibri"/>
                <a:cs typeface="Calibri"/>
                <a:sym typeface="Calibri"/>
              </a:defRPr>
            </a:lvl7pPr>
            <a:lvl8pPr marL="3657600" marR="0" lvl="7" indent="-317500" algn="l" rtl="0">
              <a:spcBef>
                <a:spcPts val="0"/>
              </a:spcBef>
              <a:spcAft>
                <a:spcPts val="0"/>
              </a:spcAft>
              <a:buClr>
                <a:schemeClr val="dk1"/>
              </a:buClr>
              <a:buSzPts val="1400"/>
              <a:buFont typeface="Calibri"/>
              <a:buChar char="●"/>
              <a:defRPr sz="2000" b="0" i="0" u="none" strike="noStrike" cap="none">
                <a:solidFill>
                  <a:schemeClr val="dk1"/>
                </a:solidFill>
                <a:latin typeface="Calibri"/>
                <a:ea typeface="Calibri"/>
                <a:cs typeface="Calibri"/>
                <a:sym typeface="Calibri"/>
              </a:defRPr>
            </a:lvl8pPr>
            <a:lvl9pPr marL="4114800" marR="0" lvl="8" indent="-317500" algn="l" rtl="0">
              <a:spcBef>
                <a:spcPts val="0"/>
              </a:spcBef>
              <a:spcAft>
                <a:spcPts val="0"/>
              </a:spcAft>
              <a:buClr>
                <a:schemeClr val="dk1"/>
              </a:buClr>
              <a:buSzPts val="1400"/>
              <a:buFont typeface="Calibri"/>
              <a:buChar char="●"/>
              <a:defRPr sz="2000" b="0" i="0" u="none" strike="noStrike" cap="none">
                <a:solidFill>
                  <a:schemeClr val="dk1"/>
                </a:solidFill>
                <a:latin typeface="Calibri"/>
                <a:ea typeface="Calibri"/>
                <a:cs typeface="Calibri"/>
                <a:sym typeface="Calibri"/>
              </a:defRPr>
            </a:lvl9pPr>
          </a:lstStyle>
          <a:p>
            <a:endParaRPr/>
          </a:p>
        </p:txBody>
      </p:sp>
      <p:sp>
        <p:nvSpPr>
          <p:cNvPr id="26" name="Google Shape;26;p8"/>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noAutofit/>
          </a:bodyPr>
          <a:lstStyle>
            <a:lvl1pPr marL="0" marR="0" lvl="0" indent="-88900" algn="l" rtl="0">
              <a:spcBef>
                <a:spcPts val="0"/>
              </a:spcBef>
              <a:spcAft>
                <a:spcPts val="0"/>
              </a:spcAft>
              <a:buSzPts val="1400"/>
              <a:buChar char="●"/>
              <a:defRPr sz="1200" b="0" i="0" u="none" strike="noStrike" cap="none">
                <a:solidFill>
                  <a:srgbClr val="898989"/>
                </a:solidFill>
                <a:latin typeface="Calibri"/>
                <a:ea typeface="Calibri"/>
                <a:cs typeface="Calibri"/>
                <a:sym typeface="Calibri"/>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27" name="Google Shape;27;p8"/>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noAutofit/>
          </a:bodyPr>
          <a:lstStyle>
            <a:lvl1pPr marL="0" marR="0" lvl="0"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1pPr>
            <a:lvl2pPr marL="457200" marR="0" lvl="1"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2pPr>
            <a:lvl3pPr marL="914400" marR="0" lvl="2"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3pPr>
            <a:lvl4pPr marL="1371600" marR="0" lvl="3"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4pPr>
            <a:lvl5pPr marL="1828800" marR="0" lvl="4"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5pPr>
            <a:lvl6pPr marL="2286000" marR="0" lvl="5"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6pPr>
            <a:lvl7pPr marL="2743200" marR="0" lvl="6"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7pPr>
            <a:lvl8pPr marL="3200400" marR="0" lvl="7"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8pPr>
            <a:lvl9pPr marL="3657600" marR="0" lvl="8"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9pPr>
          </a:lstStyle>
          <a:p>
            <a:endParaRPr/>
          </a:p>
        </p:txBody>
      </p:sp>
      <p:sp>
        <p:nvSpPr>
          <p:cNvPr id="28" name="Google Shape;28;p8"/>
          <p:cNvSpPr txBox="1">
            <a:spLocks noGrp="1"/>
          </p:cNvSpPr>
          <p:nvPr>
            <p:ph type="sldNum" idx="12"/>
          </p:nvPr>
        </p:nvSpPr>
        <p:spPr>
          <a:xfrm>
            <a:off x="6553200" y="6356350"/>
            <a:ext cx="2133600" cy="365125"/>
          </a:xfrm>
          <a:prstGeom prst="rect">
            <a:avLst/>
          </a:prstGeom>
          <a:noFill/>
          <a:ln>
            <a:noFill/>
          </a:ln>
        </p:spPr>
        <p:txBody>
          <a:bodyPr spcFirstLastPara="1" wrap="square" lIns="91425" tIns="91425" rIns="91425" bIns="91425" anchor="ctr" anchorCtr="0">
            <a:noAutofit/>
          </a:bodyPr>
          <a:lstStyle>
            <a:lvl1pPr marL="0" marR="0" lvl="0" indent="0" algn="r" rtl="0">
              <a:buNone/>
              <a:defRPr sz="1200" b="0" i="0" u="none" strike="noStrike" cap="none">
                <a:solidFill>
                  <a:srgbClr val="898989"/>
                </a:solidFill>
                <a:latin typeface="Calibri"/>
                <a:ea typeface="Calibri"/>
                <a:cs typeface="Calibri"/>
                <a:sym typeface="Calibri"/>
              </a:defRPr>
            </a:lvl1pPr>
            <a:lvl2pPr marL="0" marR="0" lvl="1" indent="0" algn="r" rtl="0">
              <a:buNone/>
              <a:defRPr sz="1200" b="0" i="0" u="none" strike="noStrike" cap="none">
                <a:solidFill>
                  <a:srgbClr val="898989"/>
                </a:solidFill>
                <a:latin typeface="Calibri"/>
                <a:ea typeface="Calibri"/>
                <a:cs typeface="Calibri"/>
                <a:sym typeface="Calibri"/>
              </a:defRPr>
            </a:lvl2pPr>
            <a:lvl3pPr marL="0" marR="0" lvl="2" indent="0" algn="r" rtl="0">
              <a:buNone/>
              <a:defRPr sz="1200" b="0" i="0" u="none" strike="noStrike" cap="none">
                <a:solidFill>
                  <a:srgbClr val="898989"/>
                </a:solidFill>
                <a:latin typeface="Calibri"/>
                <a:ea typeface="Calibri"/>
                <a:cs typeface="Calibri"/>
                <a:sym typeface="Calibri"/>
              </a:defRPr>
            </a:lvl3pPr>
            <a:lvl4pPr marL="0" marR="0" lvl="3" indent="0" algn="r" rtl="0">
              <a:buNone/>
              <a:defRPr sz="1200" b="0" i="0" u="none" strike="noStrike" cap="none">
                <a:solidFill>
                  <a:srgbClr val="898989"/>
                </a:solidFill>
                <a:latin typeface="Calibri"/>
                <a:ea typeface="Calibri"/>
                <a:cs typeface="Calibri"/>
                <a:sym typeface="Calibri"/>
              </a:defRPr>
            </a:lvl4pPr>
            <a:lvl5pPr marL="0" marR="0" lvl="4" indent="0" algn="r" rtl="0">
              <a:buNone/>
              <a:defRPr sz="1200" b="0" i="0" u="none" strike="noStrike" cap="none">
                <a:solidFill>
                  <a:srgbClr val="898989"/>
                </a:solidFill>
                <a:latin typeface="Calibri"/>
                <a:ea typeface="Calibri"/>
                <a:cs typeface="Calibri"/>
                <a:sym typeface="Calibri"/>
              </a:defRPr>
            </a:lvl5pPr>
            <a:lvl6pPr marL="0" marR="0" lvl="5" indent="0" algn="r" rtl="0">
              <a:buNone/>
              <a:defRPr sz="1200" b="0" i="0" u="none" strike="noStrike" cap="none">
                <a:solidFill>
                  <a:srgbClr val="898989"/>
                </a:solidFill>
                <a:latin typeface="Calibri"/>
                <a:ea typeface="Calibri"/>
                <a:cs typeface="Calibri"/>
                <a:sym typeface="Calibri"/>
              </a:defRPr>
            </a:lvl6pPr>
            <a:lvl7pPr marL="0" marR="0" lvl="6" indent="0" algn="r" rtl="0">
              <a:buNone/>
              <a:defRPr sz="1200" b="0" i="0" u="none" strike="noStrike" cap="none">
                <a:solidFill>
                  <a:srgbClr val="898989"/>
                </a:solidFill>
                <a:latin typeface="Calibri"/>
                <a:ea typeface="Calibri"/>
                <a:cs typeface="Calibri"/>
                <a:sym typeface="Calibri"/>
              </a:defRPr>
            </a:lvl7pPr>
            <a:lvl8pPr marL="0" marR="0" lvl="7" indent="0" algn="r" rtl="0">
              <a:buNone/>
              <a:defRPr sz="1200" b="0" i="0" u="none" strike="noStrike" cap="none">
                <a:solidFill>
                  <a:srgbClr val="898989"/>
                </a:solidFill>
                <a:latin typeface="Calibri"/>
                <a:ea typeface="Calibri"/>
                <a:cs typeface="Calibri"/>
                <a:sym typeface="Calibri"/>
              </a:defRPr>
            </a:lvl8pPr>
            <a:lvl9pPr marL="0" marR="0" lvl="8" indent="0" algn="r" rtl="0">
              <a:buNone/>
              <a:defRPr sz="1200" b="0" i="0" u="none" strike="noStrike" cap="none">
                <a:solidFill>
                  <a:srgbClr val="898989"/>
                </a:solidFill>
                <a:latin typeface="Calibri"/>
                <a:ea typeface="Calibri"/>
                <a:cs typeface="Calibri"/>
                <a:sym typeface="Calibri"/>
              </a:defRPr>
            </a:lvl9pPr>
          </a:lstStyle>
          <a:p>
            <a:pPr marL="0" lvl="0" indent="-88900" algn="r" rtl="0">
              <a:spcBef>
                <a:spcPts val="0"/>
              </a:spcBef>
              <a:spcAft>
                <a:spcPts val="0"/>
              </a:spcAft>
              <a:buSzPts val="1400"/>
              <a:buChar char="●"/>
            </a:pPr>
            <a:endParaRPr/>
          </a:p>
          <a:p>
            <a:pPr marL="0" lvl="1" indent="-88900" algn="l" rtl="0">
              <a:spcBef>
                <a:spcPts val="0"/>
              </a:spcBef>
              <a:spcAft>
                <a:spcPts val="0"/>
              </a:spcAft>
              <a:buSzPts val="1400"/>
              <a:buChar char="○"/>
            </a:pPr>
            <a:endParaRPr sz="1400">
              <a:solidFill>
                <a:srgbClr val="000000"/>
              </a:solidFill>
              <a:latin typeface="Arial"/>
              <a:ea typeface="Arial"/>
              <a:cs typeface="Arial"/>
              <a:sym typeface="Arial"/>
            </a:endParaRPr>
          </a:p>
          <a:p>
            <a:pPr marL="0" lvl="2" indent="-88900" algn="l" rtl="0">
              <a:spcBef>
                <a:spcPts val="0"/>
              </a:spcBef>
              <a:spcAft>
                <a:spcPts val="0"/>
              </a:spcAft>
              <a:buSzPts val="1400"/>
              <a:buChar char="■"/>
            </a:pPr>
            <a:endParaRPr sz="1400">
              <a:solidFill>
                <a:srgbClr val="000000"/>
              </a:solidFill>
              <a:latin typeface="Arial"/>
              <a:ea typeface="Arial"/>
              <a:cs typeface="Arial"/>
              <a:sym typeface="Arial"/>
            </a:endParaRPr>
          </a:p>
          <a:p>
            <a:pPr marL="0" lvl="3" indent="-88900" algn="l" rtl="0">
              <a:spcBef>
                <a:spcPts val="0"/>
              </a:spcBef>
              <a:spcAft>
                <a:spcPts val="0"/>
              </a:spcAft>
              <a:buSzPts val="1400"/>
              <a:buChar char="●"/>
            </a:pPr>
            <a:endParaRPr sz="1400">
              <a:solidFill>
                <a:srgbClr val="000000"/>
              </a:solidFill>
              <a:latin typeface="Arial"/>
              <a:ea typeface="Arial"/>
              <a:cs typeface="Arial"/>
              <a:sym typeface="Arial"/>
            </a:endParaRPr>
          </a:p>
          <a:p>
            <a:pPr marL="0" lvl="4" indent="-88900" algn="l" rtl="0">
              <a:spcBef>
                <a:spcPts val="0"/>
              </a:spcBef>
              <a:spcAft>
                <a:spcPts val="0"/>
              </a:spcAft>
              <a:buSzPts val="1400"/>
              <a:buChar char="○"/>
            </a:pPr>
            <a:endParaRPr sz="1400">
              <a:solidFill>
                <a:srgbClr val="000000"/>
              </a:solidFill>
              <a:latin typeface="Arial"/>
              <a:ea typeface="Arial"/>
              <a:cs typeface="Arial"/>
              <a:sym typeface="Arial"/>
            </a:endParaRPr>
          </a:p>
          <a:p>
            <a:pPr marL="0" lvl="5" indent="-88900" algn="l" rtl="0">
              <a:spcBef>
                <a:spcPts val="0"/>
              </a:spcBef>
              <a:spcAft>
                <a:spcPts val="0"/>
              </a:spcAft>
              <a:buSzPts val="1400"/>
              <a:buChar char="■"/>
            </a:pPr>
            <a:endParaRPr sz="1400">
              <a:solidFill>
                <a:srgbClr val="000000"/>
              </a:solidFill>
              <a:latin typeface="Arial"/>
              <a:ea typeface="Arial"/>
              <a:cs typeface="Arial"/>
              <a:sym typeface="Arial"/>
            </a:endParaRPr>
          </a:p>
          <a:p>
            <a:pPr marL="0" lvl="6" indent="-88900" algn="l" rtl="0">
              <a:spcBef>
                <a:spcPts val="0"/>
              </a:spcBef>
              <a:spcAft>
                <a:spcPts val="0"/>
              </a:spcAft>
              <a:buSzPts val="1400"/>
              <a:buChar char="●"/>
            </a:pPr>
            <a:endParaRPr sz="1400">
              <a:solidFill>
                <a:srgbClr val="000000"/>
              </a:solidFill>
              <a:latin typeface="Arial"/>
              <a:ea typeface="Arial"/>
              <a:cs typeface="Arial"/>
              <a:sym typeface="Arial"/>
            </a:endParaRPr>
          </a:p>
          <a:p>
            <a:pPr marL="0" lvl="7" indent="-88900" algn="l" rtl="0">
              <a:spcBef>
                <a:spcPts val="0"/>
              </a:spcBef>
              <a:spcAft>
                <a:spcPts val="0"/>
              </a:spcAft>
              <a:buSzPts val="1400"/>
              <a:buChar char="○"/>
            </a:pPr>
            <a:endParaRPr sz="1400">
              <a:solidFill>
                <a:srgbClr val="000000"/>
              </a:solidFill>
              <a:latin typeface="Arial"/>
              <a:ea typeface="Arial"/>
              <a:cs typeface="Arial"/>
              <a:sym typeface="Arial"/>
            </a:endParaRPr>
          </a:p>
          <a:p>
            <a:pPr marL="0" lvl="8" indent="-88900" algn="l" rtl="0">
              <a:spcBef>
                <a:spcPts val="0"/>
              </a:spcBef>
              <a:spcAft>
                <a:spcPts val="0"/>
              </a:spcAft>
              <a:buSzPts val="1400"/>
              <a:buChar char="■"/>
            </a:pPr>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5"/>
        <p:cNvGrpSpPr/>
        <p:nvPr/>
      </p:nvGrpSpPr>
      <p:grpSpPr>
        <a:xfrm>
          <a:off x="0" y="0"/>
          <a:ext cx="0" cy="0"/>
          <a:chOff x="0" y="0"/>
          <a:chExt cx="0" cy="0"/>
        </a:xfrm>
      </p:grpSpPr>
      <p:sp>
        <p:nvSpPr>
          <p:cNvPr id="66" name="Google Shape;66;p20"/>
          <p:cNvSpPr txBox="1">
            <a:spLocks noGrp="1"/>
          </p:cNvSpPr>
          <p:nvPr>
            <p:ph type="title"/>
          </p:nvPr>
        </p:nvSpPr>
        <p:spPr>
          <a:xfrm>
            <a:off x="457200" y="274637"/>
            <a:ext cx="8229600" cy="1143000"/>
          </a:xfrm>
          <a:prstGeom prst="rect">
            <a:avLst/>
          </a:prstGeom>
          <a:noFill/>
          <a:ln>
            <a:noFill/>
          </a:ln>
        </p:spPr>
        <p:txBody>
          <a:bodyPr spcFirstLastPara="1" wrap="square" lIns="91425" tIns="91425" rIns="91425" bIns="91425" anchor="ctr" anchorCtr="0">
            <a:noAutofit/>
          </a:bodyPr>
          <a:lstStyle>
            <a:lvl1pPr marL="0" marR="0" lvl="0"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1pPr>
            <a:lvl2pPr marL="0" marR="0" lvl="1"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2pPr>
            <a:lvl3pPr marL="0" marR="0" lvl="2"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3pPr>
            <a:lvl4pPr marL="0" marR="0" lvl="3"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4pPr>
            <a:lvl5pPr marL="0" marR="0" lvl="4"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5pPr>
            <a:lvl6pPr marL="457200" marR="0" lvl="5"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6pPr>
            <a:lvl7pPr marL="914400" marR="0" lvl="6"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7pPr>
            <a:lvl8pPr marL="1371600" marR="0" lvl="7"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8pPr>
            <a:lvl9pPr marL="1828800" marR="0" lvl="8"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9pPr>
          </a:lstStyle>
          <a:p>
            <a:endParaRPr/>
          </a:p>
        </p:txBody>
      </p:sp>
      <p:sp>
        <p:nvSpPr>
          <p:cNvPr id="67" name="Google Shape;67;p20"/>
          <p:cNvSpPr txBox="1">
            <a:spLocks noGrp="1"/>
          </p:cNvSpPr>
          <p:nvPr>
            <p:ph type="body" idx="1"/>
          </p:nvPr>
        </p:nvSpPr>
        <p:spPr>
          <a:xfrm>
            <a:off x="457200" y="1600200"/>
            <a:ext cx="8229600" cy="4526100"/>
          </a:xfrm>
          <a:prstGeom prst="rect">
            <a:avLst/>
          </a:prstGeom>
          <a:noFill/>
          <a:ln>
            <a:noFill/>
          </a:ln>
        </p:spPr>
        <p:txBody>
          <a:bodyPr spcFirstLastPara="1" wrap="square" lIns="91425" tIns="91425" rIns="91425" bIns="91425" anchor="t" anchorCtr="0">
            <a:noAutofit/>
          </a:bodyPr>
          <a:lstStyle>
            <a:lvl1pPr marL="457200" marR="0" lvl="0" indent="-317500" algn="l" rtl="0">
              <a:spcBef>
                <a:spcPts val="640"/>
              </a:spcBef>
              <a:spcAft>
                <a:spcPts val="0"/>
              </a:spcAft>
              <a:buClr>
                <a:schemeClr val="dk1"/>
              </a:buClr>
              <a:buSzPts val="1400"/>
              <a:buFont typeface="Calibri"/>
              <a:buChar char="●"/>
              <a:defRPr sz="3200" b="0" i="0" u="none" strike="noStrike" cap="none">
                <a:solidFill>
                  <a:schemeClr val="dk1"/>
                </a:solidFill>
                <a:latin typeface="Calibri"/>
                <a:ea typeface="Calibri"/>
                <a:cs typeface="Calibri"/>
                <a:sym typeface="Calibri"/>
              </a:defRPr>
            </a:lvl1pPr>
            <a:lvl2pPr marL="914400" marR="0" lvl="1" indent="-317500" algn="l" rtl="0">
              <a:spcBef>
                <a:spcPts val="0"/>
              </a:spcBef>
              <a:spcAft>
                <a:spcPts val="0"/>
              </a:spcAft>
              <a:buClr>
                <a:schemeClr val="dk1"/>
              </a:buClr>
              <a:buSzPts val="1400"/>
              <a:buFont typeface="Calibri"/>
              <a:buChar char="●"/>
              <a:defRPr sz="2800" b="0" i="0" u="none" strike="noStrike" cap="none">
                <a:solidFill>
                  <a:schemeClr val="dk1"/>
                </a:solidFill>
                <a:latin typeface="Calibri"/>
                <a:ea typeface="Calibri"/>
                <a:cs typeface="Calibri"/>
                <a:sym typeface="Calibri"/>
              </a:defRPr>
            </a:lvl2pPr>
            <a:lvl3pPr marL="1371600" marR="0" lvl="2" indent="-317500" algn="l" rtl="0">
              <a:spcBef>
                <a:spcPts val="0"/>
              </a:spcBef>
              <a:spcAft>
                <a:spcPts val="0"/>
              </a:spcAft>
              <a:buClr>
                <a:schemeClr val="dk1"/>
              </a:buClr>
              <a:buSzPts val="1400"/>
              <a:buFont typeface="Calibri"/>
              <a:buChar char="●"/>
              <a:defRPr sz="2400" b="0" i="0" u="none" strike="noStrike" cap="none">
                <a:solidFill>
                  <a:schemeClr val="dk1"/>
                </a:solidFill>
                <a:latin typeface="Calibri"/>
                <a:ea typeface="Calibri"/>
                <a:cs typeface="Calibri"/>
                <a:sym typeface="Calibri"/>
              </a:defRPr>
            </a:lvl3pPr>
            <a:lvl4pPr marL="1828800" marR="0" lvl="3" indent="-317500" algn="l" rtl="0">
              <a:spcBef>
                <a:spcPts val="0"/>
              </a:spcBef>
              <a:spcAft>
                <a:spcPts val="0"/>
              </a:spcAft>
              <a:buClr>
                <a:schemeClr val="dk1"/>
              </a:buClr>
              <a:buSzPts val="1400"/>
              <a:buFont typeface="Calibri"/>
              <a:buChar char="●"/>
              <a:defRPr sz="2000" b="0" i="0" u="none" strike="noStrike" cap="none">
                <a:solidFill>
                  <a:schemeClr val="dk1"/>
                </a:solidFill>
                <a:latin typeface="Calibri"/>
                <a:ea typeface="Calibri"/>
                <a:cs typeface="Calibri"/>
                <a:sym typeface="Calibri"/>
              </a:defRPr>
            </a:lvl4pPr>
            <a:lvl5pPr marL="2286000" marR="0" lvl="4" indent="-317500" algn="l" rtl="0">
              <a:spcBef>
                <a:spcPts val="0"/>
              </a:spcBef>
              <a:spcAft>
                <a:spcPts val="0"/>
              </a:spcAft>
              <a:buClr>
                <a:schemeClr val="dk1"/>
              </a:buClr>
              <a:buSzPts val="1400"/>
              <a:buFont typeface="Calibri"/>
              <a:buChar char="●"/>
              <a:defRPr sz="2000" b="0" i="0" u="none" strike="noStrike" cap="none">
                <a:solidFill>
                  <a:schemeClr val="dk1"/>
                </a:solidFill>
                <a:latin typeface="Calibri"/>
                <a:ea typeface="Calibri"/>
                <a:cs typeface="Calibri"/>
                <a:sym typeface="Calibri"/>
              </a:defRPr>
            </a:lvl5pPr>
            <a:lvl6pPr marL="2743200" marR="0" lvl="5" indent="-317500" algn="l" rtl="0">
              <a:spcBef>
                <a:spcPts val="0"/>
              </a:spcBef>
              <a:spcAft>
                <a:spcPts val="0"/>
              </a:spcAft>
              <a:buClr>
                <a:schemeClr val="dk1"/>
              </a:buClr>
              <a:buSzPts val="1400"/>
              <a:buFont typeface="Calibri"/>
              <a:buChar char="●"/>
              <a:defRPr sz="2000" b="0" i="0" u="none" strike="noStrike" cap="none">
                <a:solidFill>
                  <a:schemeClr val="dk1"/>
                </a:solidFill>
                <a:latin typeface="Calibri"/>
                <a:ea typeface="Calibri"/>
                <a:cs typeface="Calibri"/>
                <a:sym typeface="Calibri"/>
              </a:defRPr>
            </a:lvl6pPr>
            <a:lvl7pPr marL="3200400" marR="0" lvl="6" indent="-317500" algn="l" rtl="0">
              <a:spcBef>
                <a:spcPts val="0"/>
              </a:spcBef>
              <a:spcAft>
                <a:spcPts val="0"/>
              </a:spcAft>
              <a:buClr>
                <a:schemeClr val="dk1"/>
              </a:buClr>
              <a:buSzPts val="1400"/>
              <a:buFont typeface="Calibri"/>
              <a:buChar char="●"/>
              <a:defRPr sz="2000" b="0" i="0" u="none" strike="noStrike" cap="none">
                <a:solidFill>
                  <a:schemeClr val="dk1"/>
                </a:solidFill>
                <a:latin typeface="Calibri"/>
                <a:ea typeface="Calibri"/>
                <a:cs typeface="Calibri"/>
                <a:sym typeface="Calibri"/>
              </a:defRPr>
            </a:lvl7pPr>
            <a:lvl8pPr marL="3657600" marR="0" lvl="7" indent="-317500" algn="l" rtl="0">
              <a:spcBef>
                <a:spcPts val="0"/>
              </a:spcBef>
              <a:spcAft>
                <a:spcPts val="0"/>
              </a:spcAft>
              <a:buClr>
                <a:schemeClr val="dk1"/>
              </a:buClr>
              <a:buSzPts val="1400"/>
              <a:buFont typeface="Calibri"/>
              <a:buChar char="●"/>
              <a:defRPr sz="2000" b="0" i="0" u="none" strike="noStrike" cap="none">
                <a:solidFill>
                  <a:schemeClr val="dk1"/>
                </a:solidFill>
                <a:latin typeface="Calibri"/>
                <a:ea typeface="Calibri"/>
                <a:cs typeface="Calibri"/>
                <a:sym typeface="Calibri"/>
              </a:defRPr>
            </a:lvl8pPr>
            <a:lvl9pPr marL="4114800" marR="0" lvl="8" indent="-317500" algn="l" rtl="0">
              <a:spcBef>
                <a:spcPts val="0"/>
              </a:spcBef>
              <a:spcAft>
                <a:spcPts val="0"/>
              </a:spcAft>
              <a:buClr>
                <a:schemeClr val="dk1"/>
              </a:buClr>
              <a:buSzPts val="1400"/>
              <a:buFont typeface="Calibri"/>
              <a:buChar char="●"/>
              <a:defRPr sz="20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3" Type="http://schemas.openxmlformats.org/officeDocument/2006/relationships/hyperlink" Target="http://math.nyu.edu/faculty/peskin" TargetMode="External"/><Relationship Id="rId2" Type="http://schemas.openxmlformats.org/officeDocument/2006/relationships/notesSlide" Target="../notesSlides/notesSlide2.xml"/><Relationship Id="rId1" Type="http://schemas.openxmlformats.org/officeDocument/2006/relationships/slideLayout" Target="../slideLayouts/slideLayout16.xml"/><Relationship Id="rId5" Type="http://schemas.openxmlformats.org/officeDocument/2006/relationships/hyperlink" Target="http://groups.google.com/group/ibamr-dev" TargetMode="External"/><Relationship Id="rId4" Type="http://schemas.openxmlformats.org/officeDocument/2006/relationships/hyperlink" Target="http://groups.google.com/group/ibamr-users"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23"/>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r>
              <a:rPr lang="en"/>
              <a:t>3 - IBAMR Associated Files (.vertex, .spring, etc)</a:t>
            </a:r>
            <a:endParaRPr sz="4400" b="0" i="0" u="none" strike="noStrike" cap="non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indent="0">
              <a:buNone/>
            </a:pPr>
            <a:r>
              <a:rPr lang="en-US" dirty="0"/>
              <a:t>Rubber band example</a:t>
            </a:r>
          </a:p>
        </p:txBody>
      </p:sp>
      <p:sp>
        <p:nvSpPr>
          <p:cNvPr id="3" name="Text Placeholder 2"/>
          <p:cNvSpPr>
            <a:spLocks noGrp="1"/>
          </p:cNvSpPr>
          <p:nvPr>
            <p:ph type="body" idx="1"/>
          </p:nvPr>
        </p:nvSpPr>
        <p:spPr/>
        <p:txBody>
          <a:bodyPr/>
          <a:lstStyle/>
          <a:p>
            <a:r>
              <a:rPr lang="en-US" dirty="0"/>
              <a:t>An example is available on </a:t>
            </a:r>
            <a:r>
              <a:rPr lang="en-US" dirty="0" err="1"/>
              <a:t>github</a:t>
            </a:r>
            <a:r>
              <a:rPr lang="en-US" dirty="0"/>
              <a:t>:</a:t>
            </a:r>
          </a:p>
          <a:p>
            <a:pPr lvl="1"/>
            <a:r>
              <a:rPr lang="en-US" dirty="0"/>
              <a:t> 3-Example_2Drubber_band</a:t>
            </a:r>
          </a:p>
          <a:p>
            <a:r>
              <a:rPr lang="en-US" dirty="0"/>
              <a:t>The MATLAB code creates the .vertex and .spring files for a rubber band that resists stretching.</a:t>
            </a:r>
          </a:p>
          <a:p>
            <a:pPr marL="139700" indent="0">
              <a:buNone/>
            </a:pPr>
            <a:endParaRPr lang="en-US" dirty="0"/>
          </a:p>
        </p:txBody>
      </p:sp>
    </p:spTree>
    <p:extLst>
      <p:ext uri="{BB962C8B-B14F-4D97-AF65-F5344CB8AC3E}">
        <p14:creationId xmlns:p14="http://schemas.microsoft.com/office/powerpoint/2010/main" val="37320858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32"/>
          <p:cNvSpPr txBox="1">
            <a:spLocks noGrp="1"/>
          </p:cNvSpPr>
          <p:nvPr>
            <p:ph type="title"/>
          </p:nvPr>
        </p:nvSpPr>
        <p:spPr>
          <a:xfrm>
            <a:off x="457200" y="274637"/>
            <a:ext cx="8229600" cy="114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HW - Your own rubber band</a:t>
            </a:r>
            <a:endParaRPr dirty="0"/>
          </a:p>
        </p:txBody>
      </p:sp>
      <p:sp>
        <p:nvSpPr>
          <p:cNvPr id="129" name="Google Shape;129;p32"/>
          <p:cNvSpPr txBox="1">
            <a:spLocks noGrp="1"/>
          </p:cNvSpPr>
          <p:nvPr>
            <p:ph type="body" idx="1"/>
          </p:nvPr>
        </p:nvSpPr>
        <p:spPr>
          <a:xfrm>
            <a:off x="457200" y="1600200"/>
            <a:ext cx="8229600" cy="4526100"/>
          </a:xfrm>
          <a:prstGeom prst="rect">
            <a:avLst/>
          </a:prstGeom>
        </p:spPr>
        <p:txBody>
          <a:bodyPr spcFirstLastPara="1" wrap="square" lIns="91425" tIns="91425" rIns="91425" bIns="91425" anchor="t" anchorCtr="0">
            <a:noAutofit/>
          </a:bodyPr>
          <a:lstStyle/>
          <a:p>
            <a:pPr marL="457200" lvl="0" indent="-381000" algn="l" rtl="0">
              <a:spcBef>
                <a:spcPts val="640"/>
              </a:spcBef>
              <a:spcAft>
                <a:spcPts val="0"/>
              </a:spcAft>
              <a:buClr>
                <a:srgbClr val="414141"/>
              </a:buClr>
              <a:buSzPts val="2400"/>
              <a:buFont typeface="Arial"/>
              <a:buChar char="●"/>
            </a:pPr>
            <a:r>
              <a:rPr lang="en" sz="2400" dirty="0">
                <a:solidFill>
                  <a:srgbClr val="414141"/>
                </a:solidFill>
                <a:highlight>
                  <a:srgbClr val="FFFFFF"/>
                </a:highlight>
                <a:latin typeface="Arial"/>
                <a:ea typeface="Arial"/>
                <a:cs typeface="Arial"/>
                <a:sym typeface="Arial"/>
              </a:rPr>
              <a:t>Modify the rubber band example. </a:t>
            </a:r>
            <a:endParaRPr sz="2400" dirty="0">
              <a:solidFill>
                <a:srgbClr val="414141"/>
              </a:solidFill>
              <a:highlight>
                <a:srgbClr val="FFFFFF"/>
              </a:highlight>
              <a:latin typeface="Arial"/>
              <a:ea typeface="Arial"/>
              <a:cs typeface="Arial"/>
              <a:sym typeface="Arial"/>
            </a:endParaRPr>
          </a:p>
          <a:p>
            <a:pPr marL="914400" lvl="1" indent="-381000" algn="l" rtl="0">
              <a:spcBef>
                <a:spcPts val="0"/>
              </a:spcBef>
              <a:spcAft>
                <a:spcPts val="0"/>
              </a:spcAft>
              <a:buClr>
                <a:srgbClr val="414141"/>
              </a:buClr>
              <a:buSzPts val="2400"/>
              <a:buFont typeface="Arial"/>
              <a:buChar char="○"/>
            </a:pPr>
            <a:r>
              <a:rPr lang="en" sz="2400" dirty="0">
                <a:solidFill>
                  <a:srgbClr val="414141"/>
                </a:solidFill>
                <a:highlight>
                  <a:srgbClr val="FFFFFF"/>
                </a:highlight>
                <a:latin typeface="Arial"/>
                <a:ea typeface="Arial"/>
                <a:cs typeface="Arial"/>
                <a:sym typeface="Arial"/>
              </a:rPr>
              <a:t>Write your own generate_mesh.m file that puts down .vertex points and .springs. </a:t>
            </a:r>
            <a:endParaRPr sz="2400" dirty="0">
              <a:solidFill>
                <a:srgbClr val="414141"/>
              </a:solidFill>
              <a:highlight>
                <a:srgbClr val="FFFFFF"/>
              </a:highlight>
              <a:latin typeface="Arial"/>
              <a:ea typeface="Arial"/>
              <a:cs typeface="Arial"/>
              <a:sym typeface="Arial"/>
            </a:endParaRPr>
          </a:p>
          <a:p>
            <a:pPr marL="914400" lvl="1" indent="-381000" algn="l" rtl="0">
              <a:spcBef>
                <a:spcPts val="0"/>
              </a:spcBef>
              <a:spcAft>
                <a:spcPts val="0"/>
              </a:spcAft>
              <a:buClr>
                <a:srgbClr val="414141"/>
              </a:buClr>
              <a:buSzPts val="2400"/>
              <a:buFont typeface="Arial"/>
              <a:buChar char="○"/>
            </a:pPr>
            <a:r>
              <a:rPr lang="en" sz="2400" dirty="0">
                <a:solidFill>
                  <a:srgbClr val="414141"/>
                </a:solidFill>
                <a:highlight>
                  <a:srgbClr val="FFFFFF"/>
                </a:highlight>
                <a:latin typeface="Arial"/>
                <a:ea typeface="Arial"/>
                <a:cs typeface="Arial"/>
                <a:sym typeface="Arial"/>
              </a:rPr>
              <a:t>Make the rubber band 50% smaller and deform it initially in a different way. </a:t>
            </a:r>
            <a:endParaRPr sz="2400" dirty="0">
              <a:solidFill>
                <a:srgbClr val="414141"/>
              </a:solidFill>
              <a:highlight>
                <a:srgbClr val="FFFFFF"/>
              </a:highlight>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33"/>
          <p:cNvSpPr txBox="1">
            <a:spLocks noGrp="1"/>
          </p:cNvSpPr>
          <p:nvPr>
            <p:ph type="title"/>
          </p:nvPr>
        </p:nvSpPr>
        <p:spPr>
          <a:xfrm>
            <a:off x="457200" y="274637"/>
            <a:ext cx="8229600" cy="114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generate_mesh2d.m</a:t>
            </a:r>
            <a:endParaRPr/>
          </a:p>
        </p:txBody>
      </p:sp>
      <p:sp>
        <p:nvSpPr>
          <p:cNvPr id="135" name="Google Shape;135;p33"/>
          <p:cNvSpPr txBox="1"/>
          <p:nvPr/>
        </p:nvSpPr>
        <p:spPr>
          <a:xfrm>
            <a:off x="283000" y="2599725"/>
            <a:ext cx="8760000" cy="30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t>L = 1;                             		% length of computational domain (m)</a:t>
            </a:r>
            <a:endParaRPr dirty="0"/>
          </a:p>
          <a:p>
            <a:pPr marL="0" lvl="0" indent="0" algn="l" rtl="0">
              <a:spcBef>
                <a:spcPts val="0"/>
              </a:spcBef>
              <a:spcAft>
                <a:spcPts val="0"/>
              </a:spcAft>
              <a:buNone/>
            </a:pPr>
            <a:r>
              <a:rPr lang="en" dirty="0"/>
              <a:t>N = 512;                            		% number of Cartesian grid meshwidths at the finest level of the AMR grid</a:t>
            </a:r>
            <a:endParaRPr dirty="0"/>
          </a:p>
          <a:p>
            <a:pPr marL="0" lvl="0" indent="0" algn="l" rtl="0">
              <a:spcBef>
                <a:spcPts val="0"/>
              </a:spcBef>
              <a:spcAft>
                <a:spcPts val="0"/>
              </a:spcAft>
              <a:buNone/>
            </a:pPr>
            <a:r>
              <a:rPr lang="en" dirty="0"/>
              <a:t>dx = L/N;                           		% Cartesian mesh width (m)</a:t>
            </a:r>
            <a:endParaRPr dirty="0"/>
          </a:p>
          <a:p>
            <a:pPr marL="0" lvl="0" indent="0" algn="l" rtl="0">
              <a:spcBef>
                <a:spcPts val="0"/>
              </a:spcBef>
              <a:spcAft>
                <a:spcPts val="0"/>
              </a:spcAft>
              <a:buNone/>
            </a:pPr>
            <a:r>
              <a:rPr lang="en" dirty="0"/>
              <a:t> </a:t>
            </a:r>
            <a:endParaRPr dirty="0"/>
          </a:p>
          <a:p>
            <a:pPr marL="0" lvl="0" indent="0" algn="l" rtl="0">
              <a:spcBef>
                <a:spcPts val="0"/>
              </a:spcBef>
              <a:spcAft>
                <a:spcPts val="0"/>
              </a:spcAft>
              <a:buNone/>
            </a:pPr>
            <a:r>
              <a:rPr lang="en" dirty="0"/>
              <a:t>radius = 0.1;                      		% radius of band (m)</a:t>
            </a:r>
            <a:endParaRPr dirty="0"/>
          </a:p>
          <a:p>
            <a:pPr marL="0" lvl="0" indent="0" algn="l" rtl="0">
              <a:spcBef>
                <a:spcPts val="0"/>
              </a:spcBef>
              <a:spcAft>
                <a:spcPts val="0"/>
              </a:spcAft>
              <a:buNone/>
            </a:pPr>
            <a:r>
              <a:rPr lang="en" dirty="0"/>
              <a:t>epsilon = 0.005;                    		% deformation in the x-direction</a:t>
            </a:r>
            <a:endParaRPr dirty="0"/>
          </a:p>
          <a:p>
            <a:pPr marL="0" lvl="0" indent="0" algn="l" rtl="0">
              <a:spcBef>
                <a:spcPts val="0"/>
              </a:spcBef>
              <a:spcAft>
                <a:spcPts val="0"/>
              </a:spcAft>
              <a:buNone/>
            </a:pPr>
            <a:r>
              <a:rPr lang="en" dirty="0"/>
              <a:t>band_length = 2*pi*radius;          	% rubber band length (m)</a:t>
            </a:r>
            <a:endParaRPr dirty="0"/>
          </a:p>
          <a:p>
            <a:pPr marL="0" lvl="0" indent="0" algn="l" rtl="0">
              <a:spcBef>
                <a:spcPts val="0"/>
              </a:spcBef>
              <a:spcAft>
                <a:spcPts val="0"/>
              </a:spcAft>
              <a:buNone/>
            </a:pPr>
            <a:r>
              <a:rPr lang="en" dirty="0"/>
              <a:t>npts = ceil(2*(band_length/L)*N);   % number of points along the rubber band</a:t>
            </a:r>
            <a:endParaRPr dirty="0"/>
          </a:p>
          <a:p>
            <a:pPr marL="0" lvl="0" indent="0" algn="l" rtl="0">
              <a:spcBef>
                <a:spcPts val="0"/>
              </a:spcBef>
              <a:spcAft>
                <a:spcPts val="0"/>
              </a:spcAft>
              <a:buNone/>
            </a:pPr>
            <a:r>
              <a:rPr lang="en" dirty="0"/>
              <a:t>ds = band_length/(npts);            	% physical distance between neighboring Lagrangian mesh points (m)</a:t>
            </a:r>
            <a:endParaRPr dirty="0"/>
          </a:p>
          <a:p>
            <a:pPr marL="0" lvl="0" indent="0" algn="l" rtl="0">
              <a:spcBef>
                <a:spcPts val="0"/>
              </a:spcBef>
              <a:spcAft>
                <a:spcPts val="0"/>
              </a:spcAft>
              <a:buNone/>
            </a:pPr>
            <a:r>
              <a:rPr lang="en" dirty="0"/>
              <a:t>dtheta = 2*pi/npts;</a:t>
            </a:r>
            <a:endParaRPr dirty="0"/>
          </a:p>
          <a:p>
            <a:pPr marL="0" lvl="0" indent="0" algn="l" rtl="0">
              <a:spcBef>
                <a:spcPts val="0"/>
              </a:spcBef>
              <a:spcAft>
                <a:spcPts val="0"/>
              </a:spcAft>
              <a:buNone/>
            </a:pPr>
            <a:r>
              <a:rPr lang="en" dirty="0"/>
              <a:t> </a:t>
            </a:r>
            <a:endParaRPr dirty="0"/>
          </a:p>
          <a:p>
            <a:pPr marL="0" lvl="0" indent="0" algn="l" rtl="0">
              <a:spcBef>
                <a:spcPts val="0"/>
              </a:spcBef>
              <a:spcAft>
                <a:spcPts val="0"/>
              </a:spcAft>
              <a:buNone/>
            </a:pPr>
            <a:r>
              <a:rPr lang="en" dirty="0"/>
              <a:t>mesh_name = 'rubber_band_';     	% structure name</a:t>
            </a:r>
            <a:endParaRPr dirty="0"/>
          </a:p>
          <a:p>
            <a:pPr marL="0" lvl="0" indent="0" algn="l" rtl="0">
              <a:spcBef>
                <a:spcPts val="0"/>
              </a:spcBef>
              <a:spcAft>
                <a:spcPts val="0"/>
              </a:spcAft>
              <a:buNone/>
            </a:pPr>
            <a:r>
              <a:rPr lang="en" dirty="0"/>
              <a:t> </a:t>
            </a:r>
            <a:endParaRPr dirty="0"/>
          </a:p>
          <a:p>
            <a:pPr marL="0" lvl="0" indent="0" algn="l" rtl="0">
              <a:spcBef>
                <a:spcPts val="0"/>
              </a:spcBef>
              <a:spcAft>
                <a:spcPts val="0"/>
              </a:spcAft>
              <a:buNone/>
            </a:pPr>
            <a:r>
              <a:rPr lang="en" dirty="0"/>
              <a:t>kappa_spring = 2.0e3;               	% spring constant (Newton)</a:t>
            </a:r>
            <a:endParaRPr dirty="0"/>
          </a:p>
          <a:p>
            <a:pPr marL="0" lvl="0" indent="0" algn="l" rtl="0">
              <a:spcBef>
                <a:spcPts val="0"/>
              </a:spcBef>
              <a:spcAft>
                <a:spcPts val="0"/>
              </a:spcAft>
              <a:buNone/>
            </a:pPr>
            <a:r>
              <a:rPr lang="en" dirty="0"/>
              <a:t>kappa_beam = 5.0e-3;                	% beam stiffness constant (Newton m^2)</a:t>
            </a:r>
            <a:endParaRPr dirty="0"/>
          </a:p>
          <a:p>
            <a:pPr marL="0" lvl="0" indent="0" algn="l" rtl="0">
              <a:spcBef>
                <a:spcPts val="0"/>
              </a:spcBef>
              <a:spcAft>
                <a:spcPts val="0"/>
              </a:spcAft>
              <a:buNone/>
            </a:pP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34"/>
          <p:cNvSpPr txBox="1">
            <a:spLocks noGrp="1"/>
          </p:cNvSpPr>
          <p:nvPr>
            <p:ph type="title"/>
          </p:nvPr>
        </p:nvSpPr>
        <p:spPr>
          <a:xfrm>
            <a:off x="457200" y="274637"/>
            <a:ext cx="8229600" cy="114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a:t>Generate_mesh2d.m .vertex</a:t>
            </a:r>
            <a:endParaRPr/>
          </a:p>
        </p:txBody>
      </p:sp>
      <p:sp>
        <p:nvSpPr>
          <p:cNvPr id="141" name="Google Shape;141;p34"/>
          <p:cNvSpPr txBox="1"/>
          <p:nvPr/>
        </p:nvSpPr>
        <p:spPr>
          <a:xfrm>
            <a:off x="457200" y="2566825"/>
            <a:ext cx="8075700" cy="30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t> </a:t>
            </a:r>
            <a:endParaRPr dirty="0"/>
          </a:p>
          <a:p>
            <a:pPr marL="0" lvl="0" indent="0" algn="l" rtl="0">
              <a:spcBef>
                <a:spcPts val="0"/>
              </a:spcBef>
              <a:spcAft>
                <a:spcPts val="0"/>
              </a:spcAft>
              <a:buNone/>
            </a:pPr>
            <a:r>
              <a:rPr lang="en" dirty="0"/>
              <a:t>%%%%%%%%%%%%%%%%%%%%%%%%%%%%%%%%%%%%%%%%%%%%%%%%%%%%%%%%%%%%%%%%%%%%%%%%%%%%%%%%</a:t>
            </a:r>
            <a:endParaRPr dirty="0"/>
          </a:p>
          <a:p>
            <a:pPr marL="0" lvl="0" indent="0" algn="l" rtl="0">
              <a:spcBef>
                <a:spcPts val="0"/>
              </a:spcBef>
              <a:spcAft>
                <a:spcPts val="0"/>
              </a:spcAft>
              <a:buNone/>
            </a:pPr>
            <a:r>
              <a:rPr lang="en" dirty="0"/>
              <a:t> </a:t>
            </a:r>
            <a:endParaRPr dirty="0"/>
          </a:p>
          <a:p>
            <a:pPr marL="0" lvl="0" indent="0" algn="l" rtl="0">
              <a:spcBef>
                <a:spcPts val="0"/>
              </a:spcBef>
              <a:spcAft>
                <a:spcPts val="0"/>
              </a:spcAft>
              <a:buNone/>
            </a:pPr>
            <a:r>
              <a:rPr lang="en" dirty="0"/>
              <a:t>% Write out the vertex information</a:t>
            </a:r>
            <a:endParaRPr dirty="0"/>
          </a:p>
          <a:p>
            <a:pPr marL="0" lvl="0" indent="0" algn="l" rtl="0">
              <a:spcBef>
                <a:spcPts val="0"/>
              </a:spcBef>
              <a:spcAft>
                <a:spcPts val="0"/>
              </a:spcAft>
              <a:buNone/>
            </a:pPr>
            <a:r>
              <a:rPr lang="en" dirty="0"/>
              <a:t>vertex_fid = fopen([mesh_name num2str(N) '.vertex'], 'w');</a:t>
            </a:r>
            <a:endParaRPr dirty="0"/>
          </a:p>
          <a:p>
            <a:pPr marL="0" lvl="0" indent="0" algn="l" rtl="0">
              <a:spcBef>
                <a:spcPts val="0"/>
              </a:spcBef>
              <a:spcAft>
                <a:spcPts val="0"/>
              </a:spcAft>
              <a:buNone/>
            </a:pPr>
            <a:r>
              <a:rPr lang="en" dirty="0"/>
              <a:t> </a:t>
            </a:r>
            <a:endParaRPr dirty="0"/>
          </a:p>
          <a:p>
            <a:pPr marL="0" lvl="0" indent="0" algn="l" rtl="0">
              <a:spcBef>
                <a:spcPts val="0"/>
              </a:spcBef>
              <a:spcAft>
                <a:spcPts val="0"/>
              </a:spcAft>
              <a:buNone/>
            </a:pPr>
            <a:r>
              <a:rPr lang="en" dirty="0"/>
              <a:t>fprintf(vertex_fid, '%d\n', npts);</a:t>
            </a:r>
            <a:endParaRPr dirty="0"/>
          </a:p>
          <a:p>
            <a:pPr marL="0" lvl="0" indent="0" algn="l" rtl="0">
              <a:spcBef>
                <a:spcPts val="0"/>
              </a:spcBef>
              <a:spcAft>
                <a:spcPts val="0"/>
              </a:spcAft>
              <a:buNone/>
            </a:pPr>
            <a:r>
              <a:rPr lang="en" dirty="0"/>
              <a:t> </a:t>
            </a:r>
            <a:endParaRPr dirty="0"/>
          </a:p>
          <a:p>
            <a:pPr marL="0" lvl="0" indent="0" algn="l" rtl="0">
              <a:spcBef>
                <a:spcPts val="0"/>
              </a:spcBef>
              <a:spcAft>
                <a:spcPts val="0"/>
              </a:spcAft>
              <a:buNone/>
            </a:pPr>
            <a:r>
              <a:rPr lang="en" dirty="0"/>
              <a:t>for s = 0:npts-1</a:t>
            </a:r>
            <a:endParaRPr dirty="0"/>
          </a:p>
          <a:p>
            <a:pPr marL="0" lvl="0" indent="0" algn="l" rtl="0">
              <a:spcBef>
                <a:spcPts val="0"/>
              </a:spcBef>
              <a:spcAft>
                <a:spcPts val="0"/>
              </a:spcAft>
              <a:buNone/>
            </a:pPr>
            <a:r>
              <a:rPr lang="en" dirty="0"/>
              <a:t>   X(1) = (radius+epsilon)*sin(s*dtheta);</a:t>
            </a:r>
            <a:endParaRPr dirty="0"/>
          </a:p>
          <a:p>
            <a:pPr marL="0" lvl="0" indent="0" algn="l" rtl="0">
              <a:spcBef>
                <a:spcPts val="0"/>
              </a:spcBef>
              <a:spcAft>
                <a:spcPts val="0"/>
              </a:spcAft>
              <a:buNone/>
            </a:pPr>
            <a:r>
              <a:rPr lang="en" dirty="0"/>
              <a:t>   X(2) = radius*cos(s*dtheta);</a:t>
            </a:r>
            <a:endParaRPr dirty="0"/>
          </a:p>
          <a:p>
            <a:pPr marL="0" lvl="0" indent="0" algn="l" rtl="0">
              <a:spcBef>
                <a:spcPts val="0"/>
              </a:spcBef>
              <a:spcAft>
                <a:spcPts val="0"/>
              </a:spcAft>
              <a:buNone/>
            </a:pPr>
            <a:r>
              <a:rPr lang="en" dirty="0"/>
              <a:t>   fprintf(vertex_fid, '%1.16e %1.16e\n', X(1), X(2));</a:t>
            </a:r>
            <a:endParaRPr dirty="0"/>
          </a:p>
          <a:p>
            <a:pPr marL="0" lvl="0" indent="0" algn="l" rtl="0">
              <a:spcBef>
                <a:spcPts val="0"/>
              </a:spcBef>
              <a:spcAft>
                <a:spcPts val="0"/>
              </a:spcAft>
              <a:buNone/>
            </a:pPr>
            <a:r>
              <a:rPr lang="en" dirty="0"/>
              <a:t>end</a:t>
            </a:r>
            <a:endParaRPr dirty="0"/>
          </a:p>
          <a:p>
            <a:pPr marL="0" lvl="0" indent="0" algn="l" rtl="0">
              <a:spcBef>
                <a:spcPts val="0"/>
              </a:spcBef>
              <a:spcAft>
                <a:spcPts val="0"/>
              </a:spcAft>
              <a:buNone/>
            </a:pPr>
            <a:r>
              <a:rPr lang="en" dirty="0"/>
              <a:t> </a:t>
            </a:r>
            <a:endParaRPr dirty="0"/>
          </a:p>
          <a:p>
            <a:pPr marL="0" lvl="0" indent="0" algn="l" rtl="0">
              <a:spcBef>
                <a:spcPts val="0"/>
              </a:spcBef>
              <a:spcAft>
                <a:spcPts val="0"/>
              </a:spcAft>
              <a:buNone/>
            </a:pPr>
            <a:r>
              <a:rPr lang="en" dirty="0"/>
              <a:t>fclose(vertex_fid);</a:t>
            </a:r>
            <a:endParaRPr dirty="0"/>
          </a:p>
          <a:p>
            <a:pPr marL="0" lvl="0" indent="0" algn="l" rtl="0">
              <a:spcBef>
                <a:spcPts val="0"/>
              </a:spcBef>
              <a:spcAft>
                <a:spcPts val="0"/>
              </a:spcAft>
              <a:buNone/>
            </a:pPr>
            <a:r>
              <a:rPr lang="en" dirty="0"/>
              <a:t> </a:t>
            </a:r>
            <a:endParaRPr dirty="0"/>
          </a:p>
          <a:p>
            <a:pPr marL="0" lvl="0" indent="0" algn="l" rtl="0">
              <a:spcBef>
                <a:spcPts val="0"/>
              </a:spcBef>
              <a:spcAft>
                <a:spcPts val="0"/>
              </a:spcAft>
              <a:buNone/>
            </a:pPr>
            <a:r>
              <a:rPr lang="en" dirty="0"/>
              <a:t>%%%%%%%%%%%%%%%%%%%%%%%%%%%%%%%%%%%%%%%%%%%%%%%%%%%%%%%%%%%%%%%%%%%%%%%%%%%%%%%%</a:t>
            </a: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35"/>
          <p:cNvSpPr txBox="1">
            <a:spLocks noGrp="1"/>
          </p:cNvSpPr>
          <p:nvPr>
            <p:ph type="title"/>
          </p:nvPr>
        </p:nvSpPr>
        <p:spPr>
          <a:xfrm>
            <a:off x="457200" y="274637"/>
            <a:ext cx="8229600" cy="114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rubber_band_512.vertex</a:t>
            </a:r>
            <a:endParaRPr/>
          </a:p>
        </p:txBody>
      </p:sp>
      <p:sp>
        <p:nvSpPr>
          <p:cNvPr id="147" name="Google Shape;147;p35"/>
          <p:cNvSpPr txBox="1"/>
          <p:nvPr/>
        </p:nvSpPr>
        <p:spPr>
          <a:xfrm>
            <a:off x="376200" y="2501000"/>
            <a:ext cx="8391600" cy="30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t>644</a:t>
            </a:r>
            <a:endParaRPr dirty="0"/>
          </a:p>
          <a:p>
            <a:pPr marL="0" lvl="0" indent="0" algn="l" rtl="0">
              <a:spcBef>
                <a:spcPts val="0"/>
              </a:spcBef>
              <a:spcAft>
                <a:spcPts val="0"/>
              </a:spcAft>
              <a:buNone/>
            </a:pPr>
            <a:r>
              <a:rPr lang="en" dirty="0"/>
              <a:t>0.0000000000000000e+00 1.0000000000000001e-01</a:t>
            </a:r>
            <a:endParaRPr dirty="0"/>
          </a:p>
          <a:p>
            <a:pPr marL="0" lvl="0" indent="0" algn="l" rtl="0">
              <a:spcBef>
                <a:spcPts val="0"/>
              </a:spcBef>
              <a:spcAft>
                <a:spcPts val="0"/>
              </a:spcAft>
              <a:buNone/>
            </a:pPr>
            <a:r>
              <a:rPr lang="en" dirty="0"/>
              <a:t>1.0244161346221071e-03 9.9995240574191152e-02</a:t>
            </a:r>
            <a:endParaRPr dirty="0"/>
          </a:p>
          <a:p>
            <a:pPr marL="0" lvl="0" indent="0" algn="l" rtl="0">
              <a:spcBef>
                <a:spcPts val="0"/>
              </a:spcBef>
              <a:spcAft>
                <a:spcPts val="0"/>
              </a:spcAft>
              <a:buNone/>
            </a:pPr>
            <a:r>
              <a:rPr lang="en" dirty="0"/>
              <a:t>2.0487347565924115e-03 9.9980962749807278e-02</a:t>
            </a:r>
            <a:endParaRPr dirty="0"/>
          </a:p>
          <a:p>
            <a:pPr marL="0" lvl="0" indent="0" algn="l" rtl="0">
              <a:spcBef>
                <a:spcPts val="0"/>
              </a:spcBef>
              <a:spcAft>
                <a:spcPts val="0"/>
              </a:spcAft>
              <a:buNone/>
            </a:pPr>
            <a:r>
              <a:rPr lang="en" dirty="0"/>
              <a:t>3.0728583625411962e-03 9.9957167885933298e-02</a:t>
            </a:r>
            <a:endParaRPr dirty="0"/>
          </a:p>
          <a:p>
            <a:pPr marL="0" lvl="0" indent="0" algn="l" rtl="0">
              <a:spcBef>
                <a:spcPts val="0"/>
              </a:spcBef>
              <a:spcAft>
                <a:spcPts val="0"/>
              </a:spcAft>
              <a:buNone/>
            </a:pPr>
            <a:r>
              <a:rPr lang="en" dirty="0"/>
              <a:t>4.0966894676620277e-03 9.9923858247566999e-02</a:t>
            </a:r>
            <a:endParaRPr dirty="0"/>
          </a:p>
          <a:p>
            <a:pPr marL="0" lvl="0" indent="0" algn="l" rtl="0">
              <a:spcBef>
                <a:spcPts val="0"/>
              </a:spcBef>
              <a:spcAft>
                <a:spcPts val="0"/>
              </a:spcAft>
              <a:buNone/>
            </a:pPr>
            <a:r>
              <a:rPr lang="en" dirty="0"/>
              <a:t>5.1201306149911948e-03 9.9881037005403420e-02</a:t>
            </a:r>
            <a:endParaRPr dirty="0"/>
          </a:p>
          <a:p>
            <a:pPr marL="0" lvl="0" indent="0" algn="l" rtl="0">
              <a:spcBef>
                <a:spcPts val="0"/>
              </a:spcBef>
              <a:spcAft>
                <a:spcPts val="0"/>
              </a:spcAft>
              <a:buNone/>
            </a:pPr>
            <a:r>
              <a:rPr lang="en" dirty="0"/>
              <a:t>6.1430843846844874e-03 9.9828708235533081e-02</a:t>
            </a:r>
            <a:endParaRPr dirty="0"/>
          </a:p>
          <a:p>
            <a:pPr marL="0" lvl="0" indent="0" algn="l" rtl="0">
              <a:spcBef>
                <a:spcPts val="0"/>
              </a:spcBef>
              <a:spcAft>
                <a:spcPts val="0"/>
              </a:spcAft>
              <a:buNone/>
            </a:pPr>
            <a:r>
              <a:rPr lang="en" dirty="0"/>
              <a:t>7.1654534032904536e-03 9.9766876919053921e-02</a:t>
            </a:r>
            <a:endParaRPr dirty="0"/>
          </a:p>
          <a:p>
            <a:pPr marL="0" lvl="0" indent="0" algn="l" rtl="0">
              <a:spcBef>
                <a:spcPts val="0"/>
              </a:spcBef>
              <a:spcAft>
                <a:spcPts val="0"/>
              </a:spcAft>
              <a:buNone/>
            </a:pPr>
            <a:r>
              <a:rPr lang="en" dirty="0"/>
              <a:t>8.1871403530192222e-03 9.9695548941597226e-02</a:t>
            </a:r>
            <a:endParaRPr dirty="0"/>
          </a:p>
          <a:p>
            <a:pPr marL="0" lvl="0" indent="0" algn="l" rtl="0">
              <a:spcBef>
                <a:spcPts val="0"/>
              </a:spcBef>
              <a:spcAft>
                <a:spcPts val="0"/>
              </a:spcAft>
              <a:buNone/>
            </a:pPr>
            <a:r>
              <a:rPr lang="en" dirty="0"/>
              <a:t>9.2080479810060564e-03 9.9614731092767334e-02</a:t>
            </a:r>
            <a:endParaRPr dirty="0"/>
          </a:p>
          <a:p>
            <a:pPr marL="0" lvl="0" indent="0" algn="l" rtl="0">
              <a:spcBef>
                <a:spcPts val="0"/>
              </a:spcBef>
              <a:spcAft>
                <a:spcPts val="0"/>
              </a:spcAft>
              <a:buNone/>
            </a:pPr>
            <a:r>
              <a:rPr lang="en" dirty="0"/>
              <a:t>1.0228079108568690e-02 9.9524431065495328e-02</a:t>
            </a:r>
            <a:endParaRPr dirty="0"/>
          </a:p>
          <a:p>
            <a:pPr marL="0" lvl="0" indent="0" algn="l" rtl="0">
              <a:spcBef>
                <a:spcPts val="0"/>
              </a:spcBef>
              <a:spcAft>
                <a:spcPts val="0"/>
              </a:spcAft>
              <a:buNone/>
            </a:pPr>
            <a:r>
              <a:rPr lang="en" dirty="0"/>
              <a:t>1.1247136640457638e-02 9.9424657455306847e-02</a:t>
            </a:r>
            <a:endParaRPr dirty="0"/>
          </a:p>
          <a:p>
            <a:pPr marL="0" lvl="0" indent="0" algn="l" rtl="0">
              <a:spcBef>
                <a:spcPts val="0"/>
              </a:spcBef>
              <a:spcAft>
                <a:spcPts val="0"/>
              </a:spcAft>
              <a:buNone/>
            </a:pPr>
            <a:r>
              <a:rPr lang="en" dirty="0"/>
              <a:t>1.2265123574098539e-02 9.9315419759503781e-02</a:t>
            </a:r>
            <a:endParaRPr dirty="0"/>
          </a:p>
          <a:p>
            <a:pPr marL="0" lvl="0" indent="0" algn="l" rtl="0">
              <a:spcBef>
                <a:spcPts val="0"/>
              </a:spcBef>
              <a:spcAft>
                <a:spcPts val="0"/>
              </a:spcAft>
              <a:buNone/>
            </a:pPr>
            <a:r>
              <a:rPr lang="en" dirty="0"/>
              <a:t>1.3281943008825695e-02 9.9196728376260312e-02</a:t>
            </a:r>
            <a:endParaRPr dirty="0"/>
          </a:p>
          <a:p>
            <a:pPr marL="0" lvl="0" indent="0" algn="l" rtl="0">
              <a:spcBef>
                <a:spcPts val="0"/>
              </a:spcBef>
              <a:spcAft>
                <a:spcPts val="0"/>
              </a:spcAft>
              <a:buNone/>
            </a:pPr>
            <a:r>
              <a:rPr lang="en" dirty="0"/>
              <a:t>1.4297498155105894e-02 9.9068594603633084e-02</a:t>
            </a:r>
            <a:endParaRPr dirty="0"/>
          </a:p>
          <a:p>
            <a:pPr marL="0" lvl="0" indent="0" algn="l" rtl="0">
              <a:spcBef>
                <a:spcPts val="0"/>
              </a:spcBef>
              <a:spcAft>
                <a:spcPts val="0"/>
              </a:spcAft>
              <a:buNone/>
            </a:pPr>
            <a:r>
              <a:rPr lang="en" dirty="0"/>
              <a:t>1.5311692343751664e-02 9.8931030638485795e-02</a:t>
            </a:r>
            <a:endParaRPr dirty="0"/>
          </a:p>
          <a:p>
            <a:pPr marL="0" lvl="0" indent="0" algn="l" rtl="0">
              <a:spcBef>
                <a:spcPts val="0"/>
              </a:spcBef>
              <a:spcAft>
                <a:spcPts val="0"/>
              </a:spcAft>
              <a:buNone/>
            </a:pPr>
            <a:r>
              <a:rPr lang="en" dirty="0"/>
              <a:t>1.6324429035123069e-02 9.8784049575328159e-02</a:t>
            </a:r>
            <a:endParaRPr dirty="0"/>
          </a:p>
          <a:p>
            <a:pPr marL="0" lvl="0" indent="0" algn="l" rtl="0">
              <a:spcBef>
                <a:spcPts val="0"/>
              </a:spcBef>
              <a:spcAft>
                <a:spcPts val="0"/>
              </a:spcAft>
              <a:buNone/>
            </a:pPr>
            <a:r>
              <a:rPr lang="en" dirty="0"/>
              <a:t>1.7335611828317186e-02 9.8627665405069495e-02</a:t>
            </a:r>
            <a:endParaRPr dirty="0"/>
          </a:p>
          <a:p>
            <a:pPr marL="0" lvl="0" indent="0" algn="l" rtl="0">
              <a:spcBef>
                <a:spcPts val="0"/>
              </a:spcBef>
              <a:spcAft>
                <a:spcPts val="0"/>
              </a:spcAft>
              <a:buNone/>
            </a:pPr>
            <a:r>
              <a:rPr lang="en" dirty="0"/>
              <a:t>1.8345144470344348e-02 9.8461893013686907e-02</a:t>
            </a:r>
            <a:endParaRPr dirty="0"/>
          </a:p>
          <a:p>
            <a:pPr marL="0" lvl="0" indent="0" algn="l" rtl="0">
              <a:spcBef>
                <a:spcPts val="0"/>
              </a:spcBef>
              <a:spcAft>
                <a:spcPts val="0"/>
              </a:spcAft>
              <a:buNone/>
            </a:pP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36"/>
          <p:cNvSpPr txBox="1">
            <a:spLocks noGrp="1"/>
          </p:cNvSpPr>
          <p:nvPr>
            <p:ph type="title"/>
          </p:nvPr>
        </p:nvSpPr>
        <p:spPr>
          <a:xfrm>
            <a:off x="457200" y="274637"/>
            <a:ext cx="8229600" cy="114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a:t>Generate_mesh2d.m .spring</a:t>
            </a:r>
            <a:endParaRPr/>
          </a:p>
        </p:txBody>
      </p:sp>
      <p:sp>
        <p:nvSpPr>
          <p:cNvPr id="153" name="Google Shape;153;p36"/>
          <p:cNvSpPr txBox="1"/>
          <p:nvPr/>
        </p:nvSpPr>
        <p:spPr>
          <a:xfrm>
            <a:off x="381725" y="2375950"/>
            <a:ext cx="8229600" cy="30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t>%%%%%%%%%%%%%%%%%%%%%%%%%%%%%%%%%%%%%%%%%%%%%%%%%%%%%%%%%%%%%%%%%%%%%%%%%%%%%%%%</a:t>
            </a:r>
            <a:endParaRPr dirty="0"/>
          </a:p>
          <a:p>
            <a:pPr marL="0" lvl="0" indent="0" algn="l" rtl="0">
              <a:spcBef>
                <a:spcPts val="0"/>
              </a:spcBef>
              <a:spcAft>
                <a:spcPts val="0"/>
              </a:spcAft>
              <a:buNone/>
            </a:pPr>
            <a:r>
              <a:rPr lang="en" dirty="0"/>
              <a:t> </a:t>
            </a:r>
            <a:endParaRPr dirty="0"/>
          </a:p>
          <a:p>
            <a:pPr marL="0" lvl="0" indent="0" algn="l" rtl="0">
              <a:spcBef>
                <a:spcPts val="0"/>
              </a:spcBef>
              <a:spcAft>
                <a:spcPts val="0"/>
              </a:spcAft>
              <a:buNone/>
            </a:pPr>
            <a:r>
              <a:rPr lang="en" dirty="0"/>
              <a:t>% Write out the spring information</a:t>
            </a:r>
            <a:endParaRPr dirty="0"/>
          </a:p>
          <a:p>
            <a:pPr marL="0" lvl="0" indent="0" algn="l" rtl="0">
              <a:spcBef>
                <a:spcPts val="0"/>
              </a:spcBef>
              <a:spcAft>
                <a:spcPts val="0"/>
              </a:spcAft>
              <a:buNone/>
            </a:pPr>
            <a:r>
              <a:rPr lang="en" dirty="0"/>
              <a:t>spring_fid = fopen([mesh_name num2str(N) '.spring'], 'w');</a:t>
            </a:r>
            <a:endParaRPr dirty="0"/>
          </a:p>
          <a:p>
            <a:pPr marL="0" lvl="0" indent="0" algn="l" rtl="0">
              <a:spcBef>
                <a:spcPts val="0"/>
              </a:spcBef>
              <a:spcAft>
                <a:spcPts val="0"/>
              </a:spcAft>
              <a:buNone/>
            </a:pPr>
            <a:r>
              <a:rPr lang="en" dirty="0"/>
              <a:t> </a:t>
            </a:r>
            <a:endParaRPr dirty="0"/>
          </a:p>
          <a:p>
            <a:pPr marL="0" lvl="0" indent="0" algn="l" rtl="0">
              <a:spcBef>
                <a:spcPts val="0"/>
              </a:spcBef>
              <a:spcAft>
                <a:spcPts val="0"/>
              </a:spcAft>
              <a:buNone/>
            </a:pPr>
            <a:r>
              <a:rPr lang="en" dirty="0"/>
              <a:t>fprintf(spring_fid, '%d\n', npts-1);</a:t>
            </a:r>
            <a:endParaRPr dirty="0"/>
          </a:p>
          <a:p>
            <a:pPr marL="0" lvl="0" indent="0" algn="l" rtl="0">
              <a:spcBef>
                <a:spcPts val="0"/>
              </a:spcBef>
              <a:spcAft>
                <a:spcPts val="0"/>
              </a:spcAft>
              <a:buNone/>
            </a:pPr>
            <a:r>
              <a:rPr lang="en" dirty="0"/>
              <a:t> </a:t>
            </a:r>
            <a:endParaRPr dirty="0"/>
          </a:p>
          <a:p>
            <a:pPr marL="0" lvl="0" indent="0" algn="l" rtl="0">
              <a:spcBef>
                <a:spcPts val="0"/>
              </a:spcBef>
              <a:spcAft>
                <a:spcPts val="0"/>
              </a:spcAft>
              <a:buNone/>
            </a:pPr>
            <a:r>
              <a:rPr lang="en" dirty="0"/>
              <a:t>for s = 0:npts-2</a:t>
            </a:r>
            <a:endParaRPr dirty="0"/>
          </a:p>
          <a:p>
            <a:pPr marL="0" lvl="0" indent="0" algn="l" rtl="0">
              <a:spcBef>
                <a:spcPts val="0"/>
              </a:spcBef>
              <a:spcAft>
                <a:spcPts val="0"/>
              </a:spcAft>
              <a:buNone/>
            </a:pPr>
            <a:r>
              <a:rPr lang="en" dirty="0"/>
              <a:t>   fprintf(spring_fid, '%d %d %1.16e %1.16e\n', s, s+1, kappa_spring*ds/(ds^2), ds);</a:t>
            </a:r>
            <a:endParaRPr dirty="0"/>
          </a:p>
          <a:p>
            <a:pPr marL="0" lvl="0" indent="0" algn="l" rtl="0">
              <a:spcBef>
                <a:spcPts val="0"/>
              </a:spcBef>
              <a:spcAft>
                <a:spcPts val="0"/>
              </a:spcAft>
              <a:buNone/>
            </a:pPr>
            <a:r>
              <a:rPr lang="en" dirty="0"/>
              <a:t>end</a:t>
            </a:r>
            <a:endParaRPr dirty="0"/>
          </a:p>
          <a:p>
            <a:pPr marL="0" lvl="0" indent="0" algn="l" rtl="0">
              <a:spcBef>
                <a:spcPts val="0"/>
              </a:spcBef>
              <a:spcAft>
                <a:spcPts val="0"/>
              </a:spcAft>
              <a:buNone/>
            </a:pPr>
            <a:r>
              <a:rPr lang="en" dirty="0"/>
              <a:t> </a:t>
            </a:r>
            <a:endParaRPr dirty="0"/>
          </a:p>
          <a:p>
            <a:pPr marL="0" lvl="0" indent="0" algn="l" rtl="0">
              <a:spcBef>
                <a:spcPts val="0"/>
              </a:spcBef>
              <a:spcAft>
                <a:spcPts val="0"/>
              </a:spcAft>
              <a:buNone/>
            </a:pPr>
            <a:r>
              <a:rPr lang="en" dirty="0"/>
              <a:t>fclose(spring_fid);</a:t>
            </a:r>
            <a:endParaRPr dirty="0"/>
          </a:p>
          <a:p>
            <a:pPr marL="0" lvl="0" indent="0" algn="l" rtl="0">
              <a:spcBef>
                <a:spcPts val="0"/>
              </a:spcBef>
              <a:spcAft>
                <a:spcPts val="0"/>
              </a:spcAft>
              <a:buNone/>
            </a:pPr>
            <a:r>
              <a:rPr lang="en" dirty="0"/>
              <a:t> </a:t>
            </a:r>
            <a:endParaRPr dirty="0"/>
          </a:p>
          <a:p>
            <a:pPr marL="0" lvl="0" indent="0" algn="l" rtl="0">
              <a:spcBef>
                <a:spcPts val="0"/>
              </a:spcBef>
              <a:spcAft>
                <a:spcPts val="0"/>
              </a:spcAft>
              <a:buNone/>
            </a:pPr>
            <a:r>
              <a:rPr lang="en" dirty="0"/>
              <a:t>%%%%%%%%%%%%%%%%%%%%%%%%%%%%%%%%%%%%%%%%%%%%%%%%%%%%%%%%%%%%%%%%%%%%%%%%%%%%%%%%</a:t>
            </a: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37"/>
          <p:cNvSpPr txBox="1">
            <a:spLocks noGrp="1"/>
          </p:cNvSpPr>
          <p:nvPr>
            <p:ph type="title"/>
          </p:nvPr>
        </p:nvSpPr>
        <p:spPr>
          <a:xfrm>
            <a:off x="457200" y="274637"/>
            <a:ext cx="8229600" cy="114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a:t>rubber_band_512.spring</a:t>
            </a:r>
            <a:endParaRPr/>
          </a:p>
        </p:txBody>
      </p:sp>
      <p:sp>
        <p:nvSpPr>
          <p:cNvPr id="159" name="Google Shape;159;p37"/>
          <p:cNvSpPr txBox="1"/>
          <p:nvPr/>
        </p:nvSpPr>
        <p:spPr>
          <a:xfrm>
            <a:off x="337850" y="2623875"/>
            <a:ext cx="8686800" cy="30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t>643</a:t>
            </a:r>
            <a:endParaRPr dirty="0"/>
          </a:p>
          <a:p>
            <a:pPr marL="0" lvl="0" indent="0" algn="l" rtl="0">
              <a:spcBef>
                <a:spcPts val="0"/>
              </a:spcBef>
              <a:spcAft>
                <a:spcPts val="0"/>
              </a:spcAft>
              <a:buNone/>
            </a:pPr>
            <a:r>
              <a:rPr lang="en" dirty="0"/>
              <a:t>0 1 2.0499156670236122e+06 9.7564989241919039e-04</a:t>
            </a:r>
            <a:endParaRPr dirty="0"/>
          </a:p>
          <a:p>
            <a:pPr marL="0" lvl="0" indent="0" algn="l" rtl="0">
              <a:spcBef>
                <a:spcPts val="0"/>
              </a:spcBef>
              <a:spcAft>
                <a:spcPts val="0"/>
              </a:spcAft>
              <a:buNone/>
            </a:pPr>
            <a:r>
              <a:rPr lang="en" dirty="0"/>
              <a:t>1 2 2.0499156670236122e+06 9.7564989241919039e-04</a:t>
            </a:r>
            <a:endParaRPr dirty="0"/>
          </a:p>
          <a:p>
            <a:pPr marL="0" lvl="0" indent="0" algn="l" rtl="0">
              <a:spcBef>
                <a:spcPts val="0"/>
              </a:spcBef>
              <a:spcAft>
                <a:spcPts val="0"/>
              </a:spcAft>
              <a:buNone/>
            </a:pPr>
            <a:r>
              <a:rPr lang="en" dirty="0"/>
              <a:t>2 3 2.0499156670236122e+06 9.7564989241919039e-04</a:t>
            </a:r>
            <a:endParaRPr dirty="0"/>
          </a:p>
          <a:p>
            <a:pPr marL="0" lvl="0" indent="0" algn="l" rtl="0">
              <a:spcBef>
                <a:spcPts val="0"/>
              </a:spcBef>
              <a:spcAft>
                <a:spcPts val="0"/>
              </a:spcAft>
              <a:buNone/>
            </a:pPr>
            <a:r>
              <a:rPr lang="en" dirty="0"/>
              <a:t>3 4 2.0499156670236122e+06 9.7564989241919039e-04</a:t>
            </a:r>
            <a:endParaRPr dirty="0"/>
          </a:p>
          <a:p>
            <a:pPr marL="0" lvl="0" indent="0" algn="l" rtl="0">
              <a:spcBef>
                <a:spcPts val="0"/>
              </a:spcBef>
              <a:spcAft>
                <a:spcPts val="0"/>
              </a:spcAft>
              <a:buNone/>
            </a:pPr>
            <a:r>
              <a:rPr lang="en" dirty="0"/>
              <a:t>4 5 2.0499156670236122e+06 9.7564989241919039e-04</a:t>
            </a:r>
            <a:endParaRPr dirty="0"/>
          </a:p>
          <a:p>
            <a:pPr marL="0" lvl="0" indent="0" algn="l" rtl="0">
              <a:spcBef>
                <a:spcPts val="0"/>
              </a:spcBef>
              <a:spcAft>
                <a:spcPts val="0"/>
              </a:spcAft>
              <a:buNone/>
            </a:pPr>
            <a:r>
              <a:rPr lang="en" dirty="0"/>
              <a:t>5 6 2.0499156670236122e+06 9.7564989241919039e-04</a:t>
            </a:r>
            <a:endParaRPr dirty="0"/>
          </a:p>
          <a:p>
            <a:pPr marL="0" lvl="0" indent="0" algn="l" rtl="0">
              <a:spcBef>
                <a:spcPts val="0"/>
              </a:spcBef>
              <a:spcAft>
                <a:spcPts val="0"/>
              </a:spcAft>
              <a:buNone/>
            </a:pPr>
            <a:r>
              <a:rPr lang="en" dirty="0"/>
              <a:t>6 7 2.0499156670236122e+06 9.7564989241919039e-04</a:t>
            </a:r>
            <a:endParaRPr dirty="0"/>
          </a:p>
          <a:p>
            <a:pPr marL="0" lvl="0" indent="0" algn="l" rtl="0">
              <a:spcBef>
                <a:spcPts val="0"/>
              </a:spcBef>
              <a:spcAft>
                <a:spcPts val="0"/>
              </a:spcAft>
              <a:buNone/>
            </a:pPr>
            <a:r>
              <a:rPr lang="en" dirty="0"/>
              <a:t>7 8 2.0499156670236122e+06 9.7564989241919039e-04</a:t>
            </a:r>
            <a:endParaRPr dirty="0"/>
          </a:p>
          <a:p>
            <a:pPr marL="0" lvl="0" indent="0" algn="l" rtl="0">
              <a:spcBef>
                <a:spcPts val="0"/>
              </a:spcBef>
              <a:spcAft>
                <a:spcPts val="0"/>
              </a:spcAft>
              <a:buNone/>
            </a:pPr>
            <a:r>
              <a:rPr lang="en" dirty="0"/>
              <a:t>8 9 2.0499156670236122e+06 9.7564989241919039e-04</a:t>
            </a:r>
            <a:endParaRPr dirty="0"/>
          </a:p>
          <a:p>
            <a:pPr marL="0" lvl="0" indent="0" algn="l" rtl="0">
              <a:spcBef>
                <a:spcPts val="0"/>
              </a:spcBef>
              <a:spcAft>
                <a:spcPts val="0"/>
              </a:spcAft>
              <a:buNone/>
            </a:pPr>
            <a:r>
              <a:rPr lang="en" dirty="0"/>
              <a:t>9 10 2.0499156670236122e+06 9.7564989241919039e-04</a:t>
            </a:r>
            <a:endParaRPr dirty="0"/>
          </a:p>
          <a:p>
            <a:pPr marL="0" lvl="0" indent="0" algn="l" rtl="0">
              <a:spcBef>
                <a:spcPts val="0"/>
              </a:spcBef>
              <a:spcAft>
                <a:spcPts val="0"/>
              </a:spcAft>
              <a:buNone/>
            </a:pPr>
            <a:r>
              <a:rPr lang="en" dirty="0"/>
              <a:t>10 11 2.0499156670236122e+06 9.7564989241919039e-04</a:t>
            </a:r>
            <a:endParaRPr dirty="0"/>
          </a:p>
          <a:p>
            <a:pPr marL="0" lvl="0" indent="0" algn="l" rtl="0">
              <a:spcBef>
                <a:spcPts val="0"/>
              </a:spcBef>
              <a:spcAft>
                <a:spcPts val="0"/>
              </a:spcAft>
              <a:buNone/>
            </a:pPr>
            <a:r>
              <a:rPr lang="en" dirty="0"/>
              <a:t>11 12 2.0499156670236122e+06 9.7564989241919039e-04</a:t>
            </a:r>
            <a:endParaRPr dirty="0"/>
          </a:p>
          <a:p>
            <a:pPr marL="0" lvl="0" indent="0" algn="l" rtl="0">
              <a:spcBef>
                <a:spcPts val="0"/>
              </a:spcBef>
              <a:spcAft>
                <a:spcPts val="0"/>
              </a:spcAft>
              <a:buNone/>
            </a:pPr>
            <a:r>
              <a:rPr lang="en" dirty="0"/>
              <a:t>12 13 2.0499156670236122e+06 9.7564989241919039e-04</a:t>
            </a:r>
            <a:endParaRPr dirty="0"/>
          </a:p>
          <a:p>
            <a:pPr marL="0" lvl="0" indent="0" algn="l" rtl="0">
              <a:spcBef>
                <a:spcPts val="0"/>
              </a:spcBef>
              <a:spcAft>
                <a:spcPts val="0"/>
              </a:spcAft>
              <a:buNone/>
            </a:pPr>
            <a:r>
              <a:rPr lang="en" dirty="0"/>
              <a:t>13 14 2.0499156670236122e+06 9.7564989241919039e-04</a:t>
            </a:r>
            <a:endParaRPr dirty="0"/>
          </a:p>
          <a:p>
            <a:pPr marL="0" lvl="0" indent="0" algn="l" rtl="0">
              <a:spcBef>
                <a:spcPts val="0"/>
              </a:spcBef>
              <a:spcAft>
                <a:spcPts val="0"/>
              </a:spcAft>
              <a:buNone/>
            </a:pPr>
            <a:r>
              <a:rPr lang="en" dirty="0"/>
              <a:t>14 15 2.0499156670236122e+06 9.7564989241919039e-04</a:t>
            </a:r>
            <a:endParaRPr dirty="0"/>
          </a:p>
          <a:p>
            <a:pPr marL="0" lvl="0" indent="0" algn="l" rtl="0">
              <a:spcBef>
                <a:spcPts val="0"/>
              </a:spcBef>
              <a:spcAft>
                <a:spcPts val="0"/>
              </a:spcAft>
              <a:buNone/>
            </a:pPr>
            <a:r>
              <a:rPr lang="en" dirty="0"/>
              <a:t>15 16 2.0499156670236122e+06 9.7564989241919039e-04</a:t>
            </a:r>
            <a:endParaRPr dirty="0"/>
          </a:p>
          <a:p>
            <a:pPr marL="0" lvl="0" indent="0" algn="l" rtl="0">
              <a:spcBef>
                <a:spcPts val="0"/>
              </a:spcBef>
              <a:spcAft>
                <a:spcPts val="0"/>
              </a:spcAft>
              <a:buNone/>
            </a:pPr>
            <a:r>
              <a:rPr lang="en" dirty="0"/>
              <a:t>16 17 2.0499156670236122e+06 9.7564989241919039e-04</a:t>
            </a:r>
            <a:endParaRPr dirty="0"/>
          </a:p>
          <a:p>
            <a:pPr marL="0" lvl="0" indent="0" algn="l" rtl="0">
              <a:spcBef>
                <a:spcPts val="0"/>
              </a:spcBef>
              <a:spcAft>
                <a:spcPts val="0"/>
              </a:spcAft>
              <a:buNone/>
            </a:pPr>
            <a:r>
              <a:rPr lang="en" dirty="0"/>
              <a:t>17 18 2.0499156670236122e+06 9.7564989241919039e-04</a:t>
            </a:r>
            <a:endParaRPr dirty="0"/>
          </a:p>
          <a:p>
            <a:pPr marL="0" lvl="0" indent="0" algn="l" rtl="0">
              <a:spcBef>
                <a:spcPts val="0"/>
              </a:spcBef>
              <a:spcAft>
                <a:spcPts val="0"/>
              </a:spcAft>
              <a:buNone/>
            </a:pPr>
            <a:r>
              <a:rPr lang="en" dirty="0"/>
              <a:t>18 19 2.0499156670236122e+06 9.7564989241919039e-04</a:t>
            </a:r>
            <a:endParaRPr dirty="0"/>
          </a:p>
          <a:p>
            <a:pPr marL="0" lvl="0" indent="0" algn="l" rtl="0">
              <a:spcBef>
                <a:spcPts val="0"/>
              </a:spcBef>
              <a:spcAft>
                <a:spcPts val="0"/>
              </a:spcAft>
              <a:buNone/>
            </a:pPr>
            <a:r>
              <a:rPr lang="en" dirty="0"/>
              <a:t>19 20 2.0499156670236122e+06 9.7564989241919039e-04</a:t>
            </a:r>
            <a:endParaRPr dirty="0"/>
          </a:p>
          <a:p>
            <a:pPr marL="0" lvl="0" indent="0" algn="l" rtl="0">
              <a:spcBef>
                <a:spcPts val="0"/>
              </a:spcBef>
              <a:spcAft>
                <a:spcPts val="0"/>
              </a:spcAft>
              <a:buNone/>
            </a:pPr>
            <a:r>
              <a:rPr lang="en" dirty="0"/>
              <a:t>20 21 2.0499156670236122e+06 9.7564989241919039e-04</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24"/>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r>
              <a:rPr lang="en" sz="4400" b="0" i="0" u="none" strike="noStrike" cap="none">
                <a:solidFill>
                  <a:schemeClr val="dk1"/>
                </a:solidFill>
                <a:latin typeface="Calibri"/>
                <a:ea typeface="Calibri"/>
                <a:cs typeface="Calibri"/>
                <a:sym typeface="Calibri"/>
              </a:rPr>
              <a:t>Learning IBAMR</a:t>
            </a:r>
            <a:endParaRPr sz="4400" b="0" i="0" u="none" strike="noStrike" cap="none">
              <a:solidFill>
                <a:schemeClr val="dk1"/>
              </a:solidFill>
              <a:latin typeface="Calibri"/>
              <a:ea typeface="Calibri"/>
              <a:cs typeface="Calibri"/>
              <a:sym typeface="Calibri"/>
            </a:endParaRPr>
          </a:p>
        </p:txBody>
      </p:sp>
      <p:sp>
        <p:nvSpPr>
          <p:cNvPr id="83" name="Google Shape;83;p24"/>
          <p:cNvSpPr txBox="1">
            <a:spLocks noGrp="1"/>
          </p:cNvSpPr>
          <p:nvPr>
            <p:ph type="body" idx="1"/>
          </p:nvPr>
        </p:nvSpPr>
        <p:spPr>
          <a:xfrm>
            <a:off x="341375" y="1224562"/>
            <a:ext cx="8229600" cy="4526100"/>
          </a:xfrm>
          <a:prstGeom prst="rect">
            <a:avLst/>
          </a:prstGeom>
          <a:noFill/>
          <a:ln>
            <a:noFill/>
          </a:ln>
        </p:spPr>
        <p:txBody>
          <a:bodyPr spcFirstLastPara="1" wrap="square" lIns="91425" tIns="45700" rIns="91425" bIns="45700" anchor="t" anchorCtr="0">
            <a:noAutofit/>
          </a:bodyPr>
          <a:lstStyle/>
          <a:p>
            <a:pPr marL="457200" marR="0" lvl="0" indent="-342900" algn="l" rtl="0">
              <a:lnSpc>
                <a:spcPct val="80000"/>
              </a:lnSpc>
              <a:spcBef>
                <a:spcPts val="640"/>
              </a:spcBef>
              <a:spcAft>
                <a:spcPts val="0"/>
              </a:spcAft>
              <a:buSzPts val="1800"/>
              <a:buChar char="●"/>
            </a:pPr>
            <a:r>
              <a:rPr lang="en" sz="1800"/>
              <a:t>Download:</a:t>
            </a:r>
            <a:endParaRPr sz="1800"/>
          </a:p>
          <a:p>
            <a:pPr marL="914400" marR="0" lvl="1" indent="-342900" algn="l" rtl="0">
              <a:lnSpc>
                <a:spcPct val="80000"/>
              </a:lnSpc>
              <a:spcBef>
                <a:spcPts val="0"/>
              </a:spcBef>
              <a:spcAft>
                <a:spcPts val="0"/>
              </a:spcAft>
              <a:buSzPts val="1800"/>
              <a:buChar char="○"/>
            </a:pPr>
            <a:r>
              <a:rPr lang="en" sz="1800"/>
              <a:t>https://github.com/IBAMR/IBAMR</a:t>
            </a:r>
            <a:endParaRPr sz="1800"/>
          </a:p>
          <a:p>
            <a:pPr marL="457200" marR="0" lvl="0" indent="-342900" algn="l" rtl="0">
              <a:lnSpc>
                <a:spcPct val="80000"/>
              </a:lnSpc>
              <a:spcBef>
                <a:spcPts val="0"/>
              </a:spcBef>
              <a:spcAft>
                <a:spcPts val="0"/>
              </a:spcAft>
              <a:buSzPts val="1800"/>
              <a:buChar char="●"/>
            </a:pPr>
            <a:r>
              <a:rPr lang="en" sz="1800"/>
              <a:t>General info about the immersed boundary method</a:t>
            </a:r>
            <a:r>
              <a:rPr lang="en" sz="1800" b="0" i="0" u="none" strike="noStrike" cap="none">
                <a:solidFill>
                  <a:schemeClr val="dk1"/>
                </a:solidFill>
                <a:latin typeface="Calibri"/>
                <a:ea typeface="Calibri"/>
                <a:cs typeface="Calibri"/>
                <a:sym typeface="Calibri"/>
              </a:rPr>
              <a:t>:</a:t>
            </a:r>
            <a:endParaRPr sz="1800" b="0" i="0" u="none" strike="noStrike" cap="none">
              <a:solidFill>
                <a:schemeClr val="dk1"/>
              </a:solidFill>
              <a:latin typeface="Calibri"/>
              <a:ea typeface="Calibri"/>
              <a:cs typeface="Calibri"/>
              <a:sym typeface="Calibri"/>
            </a:endParaRPr>
          </a:p>
          <a:p>
            <a:pPr marL="914400" marR="0" lvl="1" indent="-342900" algn="l" rtl="0">
              <a:lnSpc>
                <a:spcPct val="80000"/>
              </a:lnSpc>
              <a:spcBef>
                <a:spcPts val="0"/>
              </a:spcBef>
              <a:spcAft>
                <a:spcPts val="0"/>
              </a:spcAft>
              <a:buClr>
                <a:srgbClr val="000000"/>
              </a:buClr>
              <a:buSzPts val="1800"/>
              <a:buChar char="○"/>
            </a:pPr>
            <a:r>
              <a:rPr lang="en" sz="1800">
                <a:solidFill>
                  <a:srgbClr val="000000"/>
                </a:solidFill>
                <a:uFill>
                  <a:noFill/>
                </a:uFill>
                <a:hlinkClick r:id="rId3"/>
              </a:rPr>
              <a:t>http://math.nyu.edu/faculty/peskin</a:t>
            </a:r>
            <a:endParaRPr sz="1800" b="0" i="0" u="none" strike="noStrike" cap="none">
              <a:solidFill>
                <a:srgbClr val="000000"/>
              </a:solidFill>
            </a:endParaRPr>
          </a:p>
          <a:p>
            <a:pPr marL="457200" marR="0" lvl="0" indent="-342900" algn="l" rtl="0">
              <a:lnSpc>
                <a:spcPct val="80000"/>
              </a:lnSpc>
              <a:spcBef>
                <a:spcPts val="0"/>
              </a:spcBef>
              <a:spcAft>
                <a:spcPts val="0"/>
              </a:spcAft>
              <a:buSzPts val="1800"/>
              <a:buChar char="●"/>
            </a:pPr>
            <a:r>
              <a:rPr lang="en" sz="1800"/>
              <a:t>Source code documentation</a:t>
            </a:r>
            <a:r>
              <a:rPr lang="en" sz="1800" b="0" i="0" u="none" strike="noStrike" cap="none">
                <a:solidFill>
                  <a:schemeClr val="dk1"/>
                </a:solidFill>
                <a:latin typeface="Calibri"/>
                <a:ea typeface="Calibri"/>
                <a:cs typeface="Calibri"/>
                <a:sym typeface="Calibri"/>
              </a:rPr>
              <a:t>:</a:t>
            </a:r>
            <a:endParaRPr sz="1800" b="0" i="0" u="none" strike="noStrike" cap="none">
              <a:solidFill>
                <a:schemeClr val="dk1"/>
              </a:solidFill>
              <a:latin typeface="Calibri"/>
              <a:ea typeface="Calibri"/>
              <a:cs typeface="Calibri"/>
              <a:sym typeface="Calibri"/>
            </a:endParaRPr>
          </a:p>
          <a:p>
            <a:pPr marL="914400" marR="0" lvl="1" indent="-342900" algn="l" rtl="0">
              <a:lnSpc>
                <a:spcPct val="80000"/>
              </a:lnSpc>
              <a:spcBef>
                <a:spcPts val="0"/>
              </a:spcBef>
              <a:spcAft>
                <a:spcPts val="0"/>
              </a:spcAft>
              <a:buSzPts val="1800"/>
              <a:buChar char="○"/>
            </a:pPr>
            <a:r>
              <a:rPr lang="en" sz="1800"/>
              <a:t>http://ibamr.github.io/IBAMR/ibamr/html/</a:t>
            </a:r>
            <a:endParaRPr sz="1800" b="0" i="0" u="none" strike="noStrike" cap="none">
              <a:solidFill>
                <a:schemeClr val="dk1"/>
              </a:solidFill>
              <a:latin typeface="Calibri"/>
              <a:ea typeface="Calibri"/>
              <a:cs typeface="Calibri"/>
              <a:sym typeface="Calibri"/>
            </a:endParaRPr>
          </a:p>
          <a:p>
            <a:pPr marL="457200" marR="0" lvl="0" indent="-342900" algn="l" rtl="0">
              <a:lnSpc>
                <a:spcPct val="80000"/>
              </a:lnSpc>
              <a:spcBef>
                <a:spcPts val="0"/>
              </a:spcBef>
              <a:spcAft>
                <a:spcPts val="0"/>
              </a:spcAft>
              <a:buSzPts val="1800"/>
              <a:buChar char="●"/>
            </a:pPr>
            <a:r>
              <a:rPr lang="en" sz="1800"/>
              <a:t>Wiki:</a:t>
            </a:r>
            <a:endParaRPr sz="1800" b="0" i="0" u="none" strike="noStrike" cap="none">
              <a:solidFill>
                <a:schemeClr val="dk1"/>
              </a:solidFill>
              <a:latin typeface="Calibri"/>
              <a:ea typeface="Calibri"/>
              <a:cs typeface="Calibri"/>
              <a:sym typeface="Calibri"/>
            </a:endParaRPr>
          </a:p>
          <a:p>
            <a:pPr marL="914400" marR="0" lvl="1" indent="-342900" algn="l" rtl="0">
              <a:lnSpc>
                <a:spcPct val="80000"/>
              </a:lnSpc>
              <a:spcBef>
                <a:spcPts val="0"/>
              </a:spcBef>
              <a:spcAft>
                <a:spcPts val="0"/>
              </a:spcAft>
              <a:buSzPts val="1800"/>
              <a:buChar char="○"/>
            </a:pPr>
            <a:r>
              <a:rPr lang="en" sz="1800"/>
              <a:t>https://github.com/IBAMR/IBAMR/wiki</a:t>
            </a:r>
            <a:endParaRPr sz="1800" b="0" i="0" u="none" strike="noStrike" cap="none">
              <a:solidFill>
                <a:schemeClr val="dk1"/>
              </a:solidFill>
              <a:latin typeface="Calibri"/>
              <a:ea typeface="Calibri"/>
              <a:cs typeface="Calibri"/>
              <a:sym typeface="Calibri"/>
            </a:endParaRPr>
          </a:p>
          <a:p>
            <a:pPr marL="457200" marR="0" lvl="0" indent="-342900" algn="l" rtl="0">
              <a:lnSpc>
                <a:spcPct val="80000"/>
              </a:lnSpc>
              <a:spcBef>
                <a:spcPts val="0"/>
              </a:spcBef>
              <a:spcAft>
                <a:spcPts val="0"/>
              </a:spcAft>
              <a:buSzPts val="1800"/>
              <a:buChar char="●"/>
            </a:pPr>
            <a:r>
              <a:rPr lang="en" sz="1800"/>
              <a:t>Frequently asked questions</a:t>
            </a:r>
            <a:r>
              <a:rPr lang="en" sz="1800" b="0" i="0" u="none" strike="noStrike" cap="none">
                <a:solidFill>
                  <a:schemeClr val="dk1"/>
                </a:solidFill>
                <a:latin typeface="Calibri"/>
                <a:ea typeface="Calibri"/>
                <a:cs typeface="Calibri"/>
                <a:sym typeface="Calibri"/>
              </a:rPr>
              <a:t>:</a:t>
            </a:r>
            <a:endParaRPr sz="1800" b="0" i="0" u="none" strike="noStrike" cap="none">
              <a:solidFill>
                <a:schemeClr val="dk1"/>
              </a:solidFill>
              <a:latin typeface="Calibri"/>
              <a:ea typeface="Calibri"/>
              <a:cs typeface="Calibri"/>
              <a:sym typeface="Calibri"/>
            </a:endParaRPr>
          </a:p>
          <a:p>
            <a:pPr marL="914400" marR="0" lvl="1" indent="-342900" algn="l" rtl="0">
              <a:lnSpc>
                <a:spcPct val="80000"/>
              </a:lnSpc>
              <a:spcBef>
                <a:spcPts val="0"/>
              </a:spcBef>
              <a:spcAft>
                <a:spcPts val="0"/>
              </a:spcAft>
              <a:buSzPts val="1800"/>
              <a:buChar char="○"/>
            </a:pPr>
            <a:r>
              <a:rPr lang="en" sz="1800"/>
              <a:t>https://github.com/IBAMR/IBAMR/wiki/FAQ</a:t>
            </a:r>
            <a:endParaRPr sz="1800" b="0" i="0" u="none" strike="noStrike" cap="none">
              <a:solidFill>
                <a:schemeClr val="dk1"/>
              </a:solidFill>
              <a:latin typeface="Calibri"/>
              <a:ea typeface="Calibri"/>
              <a:cs typeface="Calibri"/>
              <a:sym typeface="Calibri"/>
            </a:endParaRPr>
          </a:p>
          <a:p>
            <a:pPr marL="457200" marR="0" lvl="0" indent="-342900" algn="l" rtl="0">
              <a:lnSpc>
                <a:spcPct val="80000"/>
              </a:lnSpc>
              <a:spcBef>
                <a:spcPts val="0"/>
              </a:spcBef>
              <a:spcAft>
                <a:spcPts val="0"/>
              </a:spcAft>
              <a:buSzPts val="1800"/>
              <a:buChar char="●"/>
            </a:pPr>
            <a:r>
              <a:rPr lang="en" sz="1800">
                <a:solidFill>
                  <a:srgbClr val="24292E"/>
                </a:solidFill>
                <a:highlight>
                  <a:srgbClr val="FFFFFF"/>
                </a:highlight>
              </a:rPr>
              <a:t>Support for IBAMR is available via the </a:t>
            </a:r>
            <a:r>
              <a:rPr lang="en" sz="1800">
                <a:solidFill>
                  <a:srgbClr val="0366D6"/>
                </a:solidFill>
                <a:uFill>
                  <a:noFill/>
                </a:uFill>
                <a:hlinkClick r:id="rId4"/>
              </a:rPr>
              <a:t>IBAMR Users Google Group (ibamr-users@googlegroups.com)</a:t>
            </a:r>
            <a:r>
              <a:rPr lang="en" sz="1800">
                <a:solidFill>
                  <a:srgbClr val="24292E"/>
                </a:solidFill>
                <a:highlight>
                  <a:srgbClr val="FFFFFF"/>
                </a:highlight>
              </a:rPr>
              <a:t>. Discussion related to the continued development of IBAMR is via the </a:t>
            </a:r>
            <a:r>
              <a:rPr lang="en" sz="1800">
                <a:solidFill>
                  <a:srgbClr val="0366D6"/>
                </a:solidFill>
                <a:uFill>
                  <a:noFill/>
                </a:uFill>
                <a:hlinkClick r:id="rId5"/>
              </a:rPr>
              <a:t>IBAMR Developers Google Group (ibamr-dev@googlegroups.com)</a:t>
            </a:r>
            <a:r>
              <a:rPr lang="en" sz="1800">
                <a:solidFill>
                  <a:srgbClr val="24292E"/>
                </a:solidFill>
                <a:highlight>
                  <a:srgbClr val="FFFFFF"/>
                </a:highlight>
              </a:rPr>
              <a:t>.</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25"/>
          <p:cNvSpPr txBox="1"/>
          <p:nvPr/>
        </p:nvSpPr>
        <p:spPr>
          <a:xfrm>
            <a:off x="768975" y="1185862"/>
            <a:ext cx="7656600" cy="4092600"/>
          </a:xfrm>
          <a:prstGeom prst="rect">
            <a:avLst/>
          </a:prstGeom>
          <a:noFill/>
          <a:ln>
            <a:noFill/>
          </a:ln>
        </p:spPr>
        <p:txBody>
          <a:bodyPr spcFirstLastPara="1" wrap="square" lIns="81625" tIns="40800" rIns="81625" bIns="40800" anchor="t" anchorCtr="0">
            <a:noAutofit/>
          </a:bodyPr>
          <a:lstStyle/>
          <a:p>
            <a:pPr marL="0" marR="0" lvl="0" indent="0" algn="l" rtl="0">
              <a:spcBef>
                <a:spcPts val="0"/>
              </a:spcBef>
              <a:spcAft>
                <a:spcPts val="0"/>
              </a:spcAft>
              <a:buNone/>
            </a:pPr>
            <a:r>
              <a:rPr lang="en" sz="1800" b="1" i="0" u="none" strike="noStrike" cap="none">
                <a:solidFill>
                  <a:srgbClr val="000000"/>
                </a:solidFill>
                <a:latin typeface="Calibri"/>
                <a:ea typeface="Calibri"/>
                <a:cs typeface="Calibri"/>
                <a:sym typeface="Calibri"/>
              </a:rPr>
              <a:t>What do the different input files do?</a:t>
            </a:r>
            <a:r>
              <a:rPr lang="en" sz="1800" b="0" i="0" u="none" strike="noStrike" cap="none">
                <a:solidFill>
                  <a:srgbClr val="000000"/>
                </a:solidFill>
                <a:latin typeface="Calibri"/>
                <a:ea typeface="Calibri"/>
                <a:cs typeface="Calibri"/>
                <a:sym typeface="Calibri"/>
              </a:rPr>
              <a:t> </a:t>
            </a:r>
            <a:endParaRPr sz="1800" b="0" i="0" u="none" strike="noStrike" cap="none">
              <a:solidFill>
                <a:srgbClr val="000000"/>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457200" marR="0" lvl="0" indent="-317500" algn="l" rtl="0">
              <a:spcBef>
                <a:spcPts val="0"/>
              </a:spcBef>
              <a:spcAft>
                <a:spcPts val="0"/>
              </a:spcAft>
              <a:buSzPts val="1400"/>
              <a:buChar char="●"/>
            </a:pPr>
            <a:r>
              <a:rPr lang="en" sz="1800" b="0" i="0" u="none" strike="noStrike" cap="none">
                <a:solidFill>
                  <a:srgbClr val="000000"/>
                </a:solidFill>
                <a:latin typeface="Calibri"/>
                <a:ea typeface="Calibri"/>
                <a:cs typeface="Calibri"/>
                <a:sym typeface="Calibri"/>
              </a:rPr>
              <a:t>The input2d/3d files include a lot of information on physical parameters (density, viscosity, boundary conditions, domain size) and numerical parameters (dt, dx, printing intervals, etc.)</a:t>
            </a:r>
            <a:endParaRPr sz="1800" b="0" i="0" u="none" strike="noStrike" cap="none">
              <a:solidFill>
                <a:schemeClr val="dk1"/>
              </a:solidFill>
              <a:latin typeface="Calibri"/>
              <a:ea typeface="Calibri"/>
              <a:cs typeface="Calibri"/>
              <a:sym typeface="Calibri"/>
            </a:endParaRPr>
          </a:p>
          <a:p>
            <a:pPr marL="457200" marR="0" lvl="0" indent="-317500" algn="l" rtl="0">
              <a:spcBef>
                <a:spcPts val="0"/>
              </a:spcBef>
              <a:spcAft>
                <a:spcPts val="0"/>
              </a:spcAft>
              <a:buSzPts val="1400"/>
              <a:buChar char="●"/>
            </a:pPr>
            <a:r>
              <a:rPr lang="en" sz="1800" b="0" i="0" u="none" strike="noStrike" cap="none">
                <a:solidFill>
                  <a:srgbClr val="000000"/>
                </a:solidFill>
                <a:latin typeface="Calibri"/>
                <a:ea typeface="Calibri"/>
                <a:cs typeface="Calibri"/>
                <a:sym typeface="Calibri"/>
              </a:rPr>
              <a:t>In addition to the input2d/input3d files, there are a number of files that specify the initial conditions and material properties of the immersed elastic structures. </a:t>
            </a:r>
            <a:endParaRPr sz="1800" b="0" i="0" u="none" strike="noStrike" cap="none">
              <a:solidFill>
                <a:schemeClr val="dk1"/>
              </a:solidFill>
              <a:latin typeface="Calibri"/>
              <a:ea typeface="Calibri"/>
              <a:cs typeface="Calibri"/>
              <a:sym typeface="Calibri"/>
            </a:endParaRPr>
          </a:p>
          <a:p>
            <a:pPr marL="457200" marR="0" lvl="0" indent="-317500" algn="l" rtl="0">
              <a:spcBef>
                <a:spcPts val="0"/>
              </a:spcBef>
              <a:spcAft>
                <a:spcPts val="0"/>
              </a:spcAft>
              <a:buSzPts val="1400"/>
              <a:buChar char="●"/>
            </a:pPr>
            <a:r>
              <a:rPr lang="en" sz="1800" b="0" i="0" u="none" strike="noStrike" cap="none">
                <a:solidFill>
                  <a:srgbClr val="000000"/>
                </a:solidFill>
                <a:latin typeface="Calibri"/>
                <a:ea typeface="Calibri"/>
                <a:cs typeface="Calibri"/>
                <a:sym typeface="Calibri"/>
              </a:rPr>
              <a:t>The only such file that is required is the ".vertex" file, which specifies the initial positions of the IB points. </a:t>
            </a:r>
            <a:endParaRPr sz="1800" b="0" i="0" u="none" strike="noStrike" cap="none">
              <a:solidFill>
                <a:schemeClr val="dk1"/>
              </a:solidFill>
              <a:latin typeface="Calibri"/>
              <a:ea typeface="Calibri"/>
              <a:cs typeface="Calibri"/>
              <a:sym typeface="Calibri"/>
            </a:endParaRPr>
          </a:p>
          <a:p>
            <a:pPr marL="457200" marR="0" lvl="0" indent="-317500" algn="l" rtl="0">
              <a:spcBef>
                <a:spcPts val="0"/>
              </a:spcBef>
              <a:spcAft>
                <a:spcPts val="0"/>
              </a:spcAft>
              <a:buSzPts val="1400"/>
              <a:buChar char="●"/>
            </a:pPr>
            <a:r>
              <a:rPr lang="en" sz="1800" b="0" i="0" u="none" strike="noStrike" cap="none">
                <a:solidFill>
                  <a:srgbClr val="000000"/>
                </a:solidFill>
                <a:latin typeface="Calibri"/>
                <a:ea typeface="Calibri"/>
                <a:cs typeface="Calibri"/>
                <a:sym typeface="Calibri"/>
              </a:rPr>
              <a:t>There are several additional files that may be optionally specified: </a:t>
            </a:r>
            <a:endParaRPr sz="1800" b="0" i="0" u="none" strike="noStrike" cap="none">
              <a:solidFill>
                <a:schemeClr val="dk1"/>
              </a:solidFill>
              <a:latin typeface="Calibri"/>
              <a:ea typeface="Calibri"/>
              <a:cs typeface="Calibri"/>
              <a:sym typeface="Calibri"/>
            </a:endParaRPr>
          </a:p>
          <a:p>
            <a:pPr marL="1371600" marR="0" lvl="2" indent="-317500" algn="l" rtl="0">
              <a:spcBef>
                <a:spcPts val="0"/>
              </a:spcBef>
              <a:spcAft>
                <a:spcPts val="0"/>
              </a:spcAft>
              <a:buSzPts val="1400"/>
              <a:buChar char="■"/>
            </a:pPr>
            <a:r>
              <a:rPr lang="en" sz="1800" b="0" i="0" u="none" strike="noStrike" cap="none">
                <a:solidFill>
                  <a:srgbClr val="000000"/>
                </a:solidFill>
                <a:latin typeface="Calibri"/>
                <a:ea typeface="Calibri"/>
                <a:cs typeface="Calibri"/>
                <a:sym typeface="Calibri"/>
              </a:rPr>
              <a:t>A ".spring" file can be used to specify an essentially arbitrary network of linear or nonlinear springs that connect the various IB points. Each "spring" connects precisely two IB points. </a:t>
            </a:r>
            <a:endParaRPr sz="1800" b="0" i="0" u="none" strike="noStrike" cap="none">
              <a:solidFill>
                <a:schemeClr val="dk1"/>
              </a:solidFill>
              <a:latin typeface="Calibri"/>
              <a:ea typeface="Calibri"/>
              <a:cs typeface="Calibri"/>
              <a:sym typeface="Calibri"/>
            </a:endParaRPr>
          </a:p>
          <a:p>
            <a:pPr marL="1371600" marR="0" lvl="2" indent="-317500" algn="l" rtl="0">
              <a:spcBef>
                <a:spcPts val="0"/>
              </a:spcBef>
              <a:spcAft>
                <a:spcPts val="0"/>
              </a:spcAft>
              <a:buSzPts val="1400"/>
              <a:buChar char="■"/>
            </a:pPr>
            <a:r>
              <a:rPr lang="en" sz="1800" b="0" i="0" u="none" strike="noStrike" cap="none">
                <a:solidFill>
                  <a:srgbClr val="000000"/>
                </a:solidFill>
                <a:latin typeface="Calibri"/>
                <a:ea typeface="Calibri"/>
                <a:cs typeface="Calibri"/>
                <a:sym typeface="Calibri"/>
              </a:rPr>
              <a:t>A ".beam" file can be used to specify a collection of linear beams with a preferred curvature. Each "beam" connects precisely three IB points. </a:t>
            </a: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90" name="Google Shape;90;p25"/>
          <p:cNvSpPr txBox="1"/>
          <p:nvPr/>
        </p:nvSpPr>
        <p:spPr>
          <a:xfrm>
            <a:off x="364000" y="139600"/>
            <a:ext cx="8228100" cy="11445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Clr>
                <a:schemeClr val="dk1"/>
              </a:buClr>
              <a:buFont typeface="Calibri"/>
              <a:buNone/>
            </a:pPr>
            <a:r>
              <a:rPr lang="en" sz="2900" b="0" i="0" u="none" strike="noStrike" cap="none">
                <a:solidFill>
                  <a:srgbClr val="000000"/>
                </a:solidFill>
                <a:latin typeface="Calibri"/>
                <a:ea typeface="Calibri"/>
                <a:cs typeface="Calibri"/>
                <a:sym typeface="Calibri"/>
              </a:rPr>
              <a:t>Input files</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6"/>
          <p:cNvSpPr txBox="1">
            <a:spLocks noGrp="1"/>
          </p:cNvSpPr>
          <p:nvPr>
            <p:ph type="title"/>
          </p:nvPr>
        </p:nvSpPr>
        <p:spPr>
          <a:xfrm>
            <a:off x="457200" y="273050"/>
            <a:ext cx="8226425"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r>
              <a:rPr lang="en" sz="4400" b="0" i="0" u="none" strike="noStrike" cap="none">
                <a:solidFill>
                  <a:schemeClr val="dk1"/>
                </a:solidFill>
                <a:latin typeface="Calibri"/>
                <a:ea typeface="Calibri"/>
                <a:cs typeface="Calibri"/>
                <a:sym typeface="Calibri"/>
              </a:rPr>
              <a:t>Input files cont’d</a:t>
            </a:r>
            <a:endParaRPr sz="4400" b="0" i="0" u="none" strike="noStrike" cap="none">
              <a:solidFill>
                <a:schemeClr val="dk1"/>
              </a:solidFill>
              <a:latin typeface="Calibri"/>
              <a:ea typeface="Calibri"/>
              <a:cs typeface="Calibri"/>
              <a:sym typeface="Calibri"/>
            </a:endParaRPr>
          </a:p>
        </p:txBody>
      </p:sp>
      <p:sp>
        <p:nvSpPr>
          <p:cNvPr id="96" name="Google Shape;96;p26"/>
          <p:cNvSpPr txBox="1"/>
          <p:nvPr/>
        </p:nvSpPr>
        <p:spPr>
          <a:xfrm>
            <a:off x="563562" y="1863725"/>
            <a:ext cx="8016900" cy="3130500"/>
          </a:xfrm>
          <a:prstGeom prst="rect">
            <a:avLst/>
          </a:prstGeom>
          <a:noFill/>
          <a:ln>
            <a:noFill/>
          </a:ln>
        </p:spPr>
        <p:txBody>
          <a:bodyPr spcFirstLastPara="1" wrap="square" lIns="82925" tIns="41450" rIns="82925" bIns="41450" anchor="t" anchorCtr="0">
            <a:noAutofit/>
          </a:bodyPr>
          <a:lstStyle/>
          <a:p>
            <a:pPr marL="457200" marR="0" lvl="0" indent="-317500" algn="l" rtl="0">
              <a:spcBef>
                <a:spcPts val="0"/>
              </a:spcBef>
              <a:spcAft>
                <a:spcPts val="0"/>
              </a:spcAft>
              <a:buSzPts val="1400"/>
              <a:buChar char="●"/>
            </a:pPr>
            <a:r>
              <a:rPr lang="en" sz="1800" b="0" i="0" u="none" strike="noStrike" cap="none">
                <a:solidFill>
                  <a:srgbClr val="000000"/>
                </a:solidFill>
                <a:latin typeface="Calibri"/>
                <a:ea typeface="Calibri"/>
                <a:cs typeface="Calibri"/>
                <a:sym typeface="Calibri"/>
              </a:rPr>
              <a:t>A ".target" file is used to specify IB points that are, by default, "tethered" by stiff linear springs to their initial positions. Note that it is also possible to update the location to which each target point is tethered to within a simulation, so as to provide an approximately-prescribed motion for the target points. (See below.) </a:t>
            </a:r>
            <a:endParaRPr sz="1800" b="0" i="0" u="none" strike="noStrike" cap="none">
              <a:solidFill>
                <a:schemeClr val="dk1"/>
              </a:solidFill>
              <a:latin typeface="Calibri"/>
              <a:ea typeface="Calibri"/>
              <a:cs typeface="Calibri"/>
              <a:sym typeface="Calibri"/>
            </a:endParaRPr>
          </a:p>
          <a:p>
            <a:pPr marL="457200" marR="0" lvl="0" indent="-317500" algn="l" rtl="0">
              <a:spcBef>
                <a:spcPts val="0"/>
              </a:spcBef>
              <a:spcAft>
                <a:spcPts val="0"/>
              </a:spcAft>
              <a:buSzPts val="1400"/>
              <a:buChar char="●"/>
            </a:pPr>
            <a:r>
              <a:rPr lang="en" sz="1800" b="0" i="0" u="none" strike="noStrike" cap="none">
                <a:solidFill>
                  <a:srgbClr val="000000"/>
                </a:solidFill>
                <a:latin typeface="Calibri"/>
                <a:ea typeface="Calibri"/>
                <a:cs typeface="Calibri"/>
                <a:sym typeface="Calibri"/>
              </a:rPr>
              <a:t>A ".anchor" file is used to specify "anchor" points. In IBAMR, anchor points are IB points that neither apply force to the fluid nor interpolate velocity from the fluid. They are literally anchored in place. (Note: Anchor points are distinct from target points. Target points can be thought of as being tethered to anchor points.) </a:t>
            </a:r>
            <a:endParaRPr sz="1800" b="0" i="0" u="none" strike="noStrike" cap="none">
              <a:solidFill>
                <a:schemeClr val="dk1"/>
              </a:solidFill>
              <a:latin typeface="Calibri"/>
              <a:ea typeface="Calibri"/>
              <a:cs typeface="Calibri"/>
              <a:sym typeface="Calibri"/>
            </a:endParaRPr>
          </a:p>
          <a:p>
            <a:pPr marL="457200" marR="0" lvl="0" indent="-317500" algn="l" rtl="0">
              <a:spcBef>
                <a:spcPts val="0"/>
              </a:spcBef>
              <a:spcAft>
                <a:spcPts val="0"/>
              </a:spcAft>
              <a:buSzPts val="1400"/>
              <a:buChar char="●"/>
            </a:pPr>
            <a:r>
              <a:rPr lang="en" sz="1800" b="0" i="0" u="none" strike="noStrike" cap="none">
                <a:solidFill>
                  <a:srgbClr val="000000"/>
                </a:solidFill>
                <a:latin typeface="Calibri"/>
                <a:ea typeface="Calibri"/>
                <a:cs typeface="Calibri"/>
                <a:sym typeface="Calibri"/>
              </a:rPr>
              <a:t>A ".mass" file is used to specify any additional mass associated with the IB points. For such files to have any effect, it is necessary that the IB solver be run in "penalty-IB" mode. </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7"/>
          <p:cNvSpPr txBox="1"/>
          <p:nvPr/>
        </p:nvSpPr>
        <p:spPr>
          <a:xfrm>
            <a:off x="708025" y="762000"/>
            <a:ext cx="8153400" cy="2667000"/>
          </a:xfrm>
          <a:prstGeom prst="rect">
            <a:avLst/>
          </a:prstGeom>
          <a:solidFill>
            <a:srgbClr val="F5F5F5"/>
          </a:solidFill>
          <a:ln>
            <a:noFill/>
          </a:ln>
        </p:spPr>
        <p:txBody>
          <a:bodyPr spcFirstLastPara="1" wrap="square" lIns="7925" tIns="17450" rIns="28550" bIns="17450" anchor="ctr" anchorCtr="0">
            <a:noAutofit/>
          </a:bodyPr>
          <a:lstStyle/>
          <a:p>
            <a:pPr marL="0" marR="0" lvl="0" indent="0" algn="l" rtl="0">
              <a:spcBef>
                <a:spcPts val="0"/>
              </a:spcBef>
              <a:spcAft>
                <a:spcPts val="0"/>
              </a:spcAft>
              <a:buClr>
                <a:schemeClr val="dk1"/>
              </a:buClr>
              <a:buFont typeface="Arial"/>
              <a:buNone/>
            </a:pPr>
            <a:r>
              <a:rPr lang="en" sz="2000" b="1" i="0" u="none" strike="noStrike" cap="none" dirty="0">
                <a:solidFill>
                  <a:srgbClr val="000000"/>
                </a:solidFill>
                <a:latin typeface="Arial"/>
                <a:ea typeface="Arial"/>
                <a:cs typeface="Arial"/>
                <a:sym typeface="Arial"/>
              </a:rPr>
              <a:t>Vertex file format</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Arial"/>
              <a:buNone/>
            </a:pPr>
            <a:r>
              <a:rPr lang="en" sz="2000" b="0" i="0" u="none" strike="noStrike" cap="none" dirty="0">
                <a:solidFill>
                  <a:srgbClr val="000000"/>
                </a:solidFill>
                <a:latin typeface="Arial"/>
                <a:ea typeface="Arial"/>
                <a:cs typeface="Arial"/>
                <a:sym typeface="Arial"/>
              </a:rPr>
              <a:t>Vertex input files end with the extension ".vertex" and have the following format for two-dimensional models:</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800" b="0" i="0" u="none" strike="noStrike" cap="none" dirty="0">
                <a:solidFill>
                  <a:srgbClr val="000000"/>
                </a:solidFill>
                <a:latin typeface="Courier New"/>
                <a:ea typeface="Courier New"/>
                <a:cs typeface="Courier New"/>
                <a:sym typeface="Courier New"/>
              </a:rPr>
              <a:t>N 			# number of vertices in the file </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800" b="0" i="0" u="none" strike="noStrike" cap="none" dirty="0">
                <a:solidFill>
                  <a:srgbClr val="000000"/>
                </a:solidFill>
                <a:latin typeface="Courier New"/>
                <a:ea typeface="Courier New"/>
                <a:cs typeface="Courier New"/>
                <a:sym typeface="Courier New"/>
              </a:rPr>
              <a:t>x_0 y_0 		# (x,y)-coordinates of vertex 0 </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800" b="0" i="0" u="none" strike="noStrike" cap="none" dirty="0">
                <a:solidFill>
                  <a:srgbClr val="000000"/>
                </a:solidFill>
                <a:latin typeface="Courier New"/>
                <a:ea typeface="Courier New"/>
                <a:cs typeface="Courier New"/>
                <a:sym typeface="Courier New"/>
              </a:rPr>
              <a:t>x_1 y_1 		# (x,y)-coordinates of vertex 1 </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800" b="0" i="0" u="none" strike="noStrike" cap="none" dirty="0">
                <a:solidFill>
                  <a:srgbClr val="000000"/>
                </a:solidFill>
                <a:latin typeface="Courier New"/>
                <a:ea typeface="Courier New"/>
                <a:cs typeface="Courier New"/>
                <a:sym typeface="Courier New"/>
              </a:rPr>
              <a:t>... </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800" b="0" i="0" u="none" strike="noStrike" cap="none" dirty="0">
                <a:solidFill>
                  <a:srgbClr val="000000"/>
                </a:solidFill>
                <a:latin typeface="Courier New"/>
                <a:ea typeface="Courier New"/>
                <a:cs typeface="Courier New"/>
                <a:sym typeface="Courier New"/>
              </a:rPr>
              <a:t>x_{N-1} y_{N-1} 	# (x,y)-coordinates of vertex N-1</a:t>
            </a:r>
            <a:endParaRPr sz="1800" b="0" i="0" u="none" strike="noStrike" cap="none" dirty="0">
              <a:solidFill>
                <a:schemeClr val="dk1"/>
              </a:solidFill>
              <a:latin typeface="Calibri"/>
              <a:ea typeface="Calibri"/>
              <a:cs typeface="Calibri"/>
              <a:sym typeface="Calibri"/>
            </a:endParaRPr>
          </a:p>
        </p:txBody>
      </p:sp>
      <p:sp>
        <p:nvSpPr>
          <p:cNvPr id="102" name="Google Shape;102;p27"/>
          <p:cNvSpPr txBox="1"/>
          <p:nvPr/>
        </p:nvSpPr>
        <p:spPr>
          <a:xfrm>
            <a:off x="685800" y="4343400"/>
            <a:ext cx="8077200" cy="1604962"/>
          </a:xfrm>
          <a:prstGeom prst="rect">
            <a:avLst/>
          </a:prstGeom>
          <a:solidFill>
            <a:srgbClr val="F5F5F5"/>
          </a:solidFill>
          <a:ln>
            <a:noFill/>
          </a:ln>
        </p:spPr>
        <p:txBody>
          <a:bodyPr spcFirstLastPara="1" wrap="square" lIns="7925" tIns="17450" rIns="28550" bIns="17450" anchor="ctr" anchorCtr="0">
            <a:noAutofit/>
          </a:bodyPr>
          <a:lstStyle/>
          <a:p>
            <a:pPr marL="0" marR="0" lvl="0" indent="0" algn="l" rtl="0">
              <a:spcBef>
                <a:spcPts val="0"/>
              </a:spcBef>
              <a:spcAft>
                <a:spcPts val="0"/>
              </a:spcAft>
              <a:buClr>
                <a:schemeClr val="dk1"/>
              </a:buClr>
              <a:buFont typeface="Arial"/>
              <a:buNone/>
            </a:pPr>
            <a:r>
              <a:rPr lang="en" sz="1600" b="0" i="0" u="none" strike="noStrike" cap="none">
                <a:solidFill>
                  <a:srgbClr val="000000"/>
                </a:solidFill>
                <a:latin typeface="Arial"/>
                <a:ea typeface="Arial"/>
                <a:cs typeface="Arial"/>
                <a:sym typeface="Arial"/>
              </a:rPr>
              <a:t>Vertex input files end with the extension ".vertex" and have the following format for three-dimensional models:</a:t>
            </a: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400" b="0" i="0" u="none" strike="noStrike" cap="none">
                <a:solidFill>
                  <a:srgbClr val="000000"/>
                </a:solidFill>
                <a:latin typeface="Courier New"/>
                <a:ea typeface="Courier New"/>
                <a:cs typeface="Courier New"/>
                <a:sym typeface="Courier New"/>
              </a:rPr>
              <a:t>N 			# number of vertices in the file</a:t>
            </a: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400" b="0" i="0" u="none" strike="noStrike" cap="none">
                <a:solidFill>
                  <a:srgbClr val="000000"/>
                </a:solidFill>
                <a:latin typeface="Courier New"/>
                <a:ea typeface="Courier New"/>
                <a:cs typeface="Courier New"/>
                <a:sym typeface="Courier New"/>
              </a:rPr>
              <a:t>x_0 y_0 z_0 		# (x,y,z)-coordinates of vertex 0 </a:t>
            </a: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400" b="0" i="0" u="none" strike="noStrike" cap="none">
                <a:solidFill>
                  <a:srgbClr val="000000"/>
                </a:solidFill>
                <a:latin typeface="Courier New"/>
                <a:ea typeface="Courier New"/>
                <a:cs typeface="Courier New"/>
                <a:sym typeface="Courier New"/>
              </a:rPr>
              <a:t>x_1 y_1 z_1 		# (x,y,z)-coordinates of vertex 1 </a:t>
            </a: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400" b="0" i="0" u="none" strike="noStrike" cap="none">
                <a:solidFill>
                  <a:srgbClr val="000000"/>
                </a:solidFill>
                <a:latin typeface="Courier New"/>
                <a:ea typeface="Courier New"/>
                <a:cs typeface="Courier New"/>
                <a:sym typeface="Courier New"/>
              </a:rPr>
              <a:t>... </a:t>
            </a: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400" b="0" i="0" u="none" strike="noStrike" cap="none">
                <a:solidFill>
                  <a:srgbClr val="000000"/>
                </a:solidFill>
                <a:latin typeface="Courier New"/>
                <a:ea typeface="Courier New"/>
                <a:cs typeface="Courier New"/>
                <a:sym typeface="Courier New"/>
              </a:rPr>
              <a:t>x_{N-1} y_{N-1} z_{N-1} 	# (x,y,z)-coordinates of vertex N-1</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8"/>
          <p:cNvSpPr txBox="1"/>
          <p:nvPr/>
        </p:nvSpPr>
        <p:spPr>
          <a:xfrm>
            <a:off x="606425" y="533400"/>
            <a:ext cx="7924800" cy="5883275"/>
          </a:xfrm>
          <a:prstGeom prst="rect">
            <a:avLst/>
          </a:prstGeom>
          <a:solidFill>
            <a:srgbClr val="FFFFFF"/>
          </a:solidFill>
          <a:ln>
            <a:noFill/>
          </a:ln>
        </p:spPr>
        <p:txBody>
          <a:bodyPr spcFirstLastPara="1" wrap="square" lIns="7925" tIns="17450" rIns="28550" bIns="17450" anchor="ctr" anchorCtr="0">
            <a:noAutofit/>
          </a:bodyPr>
          <a:lstStyle/>
          <a:p>
            <a:pPr marL="0" marR="0" lvl="0" indent="0" algn="l" rtl="0">
              <a:spcBef>
                <a:spcPts val="0"/>
              </a:spcBef>
              <a:spcAft>
                <a:spcPts val="0"/>
              </a:spcAft>
              <a:buClr>
                <a:schemeClr val="dk1"/>
              </a:buClr>
              <a:buFont typeface="Arial"/>
              <a:buNone/>
            </a:pPr>
            <a:r>
              <a:rPr lang="en" sz="1800" b="1" i="0" u="none" strike="noStrike" cap="none" dirty="0">
                <a:solidFill>
                  <a:srgbClr val="000000"/>
                </a:solidFill>
                <a:latin typeface="Arial"/>
                <a:ea typeface="Arial"/>
                <a:cs typeface="Arial"/>
                <a:sym typeface="Arial"/>
              </a:rPr>
              <a:t>Spring file format</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Arial"/>
              <a:buNone/>
            </a:pPr>
            <a:r>
              <a:rPr lang="en" sz="1800" b="0" i="0" u="none" strike="noStrike" cap="none" dirty="0">
                <a:solidFill>
                  <a:srgbClr val="000000"/>
                </a:solidFill>
                <a:latin typeface="Arial"/>
                <a:ea typeface="Arial"/>
                <a:cs typeface="Arial"/>
                <a:sym typeface="Arial"/>
              </a:rPr>
              <a:t>Spring input files end with the extension ".spring" and have the following format:</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600" b="0" i="0" u="none" strike="noStrike" cap="none" dirty="0">
                <a:solidFill>
                  <a:srgbClr val="000000"/>
                </a:solidFill>
                <a:latin typeface="Courier New"/>
                <a:ea typeface="Courier New"/>
                <a:cs typeface="Courier New"/>
                <a:sym typeface="Courier New"/>
              </a:rPr>
              <a:t>M # number of links in the file </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600" b="0" i="0" u="none" strike="noStrike" cap="none" dirty="0">
                <a:solidFill>
                  <a:srgbClr val="000000"/>
                </a:solidFill>
                <a:latin typeface="Courier New"/>
                <a:ea typeface="Courier New"/>
                <a:cs typeface="Courier New"/>
                <a:sym typeface="Courier New"/>
              </a:rPr>
              <a:t>i_0 j_0 kappa_0 length_0 fcn_idx_0 </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600" b="0" i="0" u="none" strike="noStrike" cap="none" dirty="0">
                <a:solidFill>
                  <a:srgbClr val="000000"/>
                </a:solidFill>
                <a:latin typeface="Courier New"/>
                <a:ea typeface="Courier New"/>
                <a:cs typeface="Courier New"/>
                <a:sym typeface="Courier New"/>
              </a:rPr>
              <a:t># first vertex index, second vertex index, spring constant, </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600" b="0" i="0" u="none" strike="noStrike" cap="none" dirty="0">
                <a:solidFill>
                  <a:srgbClr val="000000"/>
                </a:solidFill>
                <a:latin typeface="Courier New"/>
                <a:ea typeface="Courier New"/>
                <a:cs typeface="Courier New"/>
                <a:sym typeface="Courier New"/>
              </a:rPr>
              <a:t># rest length, spring function index </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600" b="0" i="0" u="none" strike="noStrike" cap="none" dirty="0">
                <a:solidFill>
                  <a:srgbClr val="000000"/>
                </a:solidFill>
                <a:latin typeface="Courier New"/>
                <a:ea typeface="Courier New"/>
                <a:cs typeface="Courier New"/>
                <a:sym typeface="Courier New"/>
              </a:rPr>
              <a:t>i_1 j_1 kappa_1 length_1 fcn_idx_1 </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600" b="0" i="0" u="none" strike="noStrike" cap="none" dirty="0">
                <a:solidFill>
                  <a:srgbClr val="000000"/>
                </a:solidFill>
                <a:latin typeface="Courier New"/>
                <a:ea typeface="Courier New"/>
                <a:cs typeface="Courier New"/>
                <a:sym typeface="Courier New"/>
              </a:rPr>
              <a:t>i_2 j_2 kappa_2 length_2 fcn_idx_2 </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600" b="0" i="0" u="none" strike="noStrike" cap="none" dirty="0">
                <a:solidFill>
                  <a:srgbClr val="000000"/>
                </a:solidFill>
                <a:latin typeface="Courier New"/>
                <a:ea typeface="Courier New"/>
                <a:cs typeface="Courier New"/>
                <a:sym typeface="Courier New"/>
              </a:rPr>
              <a:t>... </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Arial"/>
              <a:buNone/>
            </a:pPr>
            <a:r>
              <a:rPr lang="en" sz="1800" b="1" i="0" u="none" strike="noStrike" cap="none" dirty="0">
                <a:solidFill>
                  <a:srgbClr val="000000"/>
                </a:solidFill>
                <a:latin typeface="Arial"/>
                <a:ea typeface="Arial"/>
                <a:cs typeface="Arial"/>
                <a:sym typeface="Arial"/>
              </a:rPr>
              <a:t>Note:</a:t>
            </a:r>
            <a:endParaRPr sz="1800" b="0" i="0" u="none" strike="noStrike" cap="none" dirty="0">
              <a:solidFill>
                <a:schemeClr val="dk1"/>
              </a:solidFill>
              <a:latin typeface="Calibri"/>
              <a:ea typeface="Calibri"/>
              <a:cs typeface="Calibri"/>
              <a:sym typeface="Calibri"/>
            </a:endParaRPr>
          </a:p>
          <a:p>
            <a:pPr marL="0" marR="0" lvl="1" indent="0" algn="l" rtl="0">
              <a:spcBef>
                <a:spcPts val="0"/>
              </a:spcBef>
              <a:spcAft>
                <a:spcPts val="0"/>
              </a:spcAft>
              <a:buClr>
                <a:schemeClr val="dk1"/>
              </a:buClr>
              <a:buFont typeface="Arial"/>
              <a:buNone/>
            </a:pPr>
            <a:r>
              <a:rPr lang="en" sz="1800" b="0" i="0" u="none" strike="noStrike" cap="none" dirty="0">
                <a:solidFill>
                  <a:srgbClr val="000000"/>
                </a:solidFill>
                <a:latin typeface="Arial"/>
                <a:ea typeface="Arial"/>
                <a:cs typeface="Arial"/>
                <a:sym typeface="Arial"/>
              </a:rPr>
              <a:t>There is no restriction on the number of springs that may be associated with any particular node of the Lagrangian mesh.</a:t>
            </a:r>
            <a:endParaRPr sz="1800" b="0" i="0" u="none" strike="noStrike" cap="none" dirty="0">
              <a:solidFill>
                <a:schemeClr val="dk1"/>
              </a:solidFill>
              <a:latin typeface="Calibri"/>
              <a:ea typeface="Calibri"/>
              <a:cs typeface="Calibri"/>
              <a:sym typeface="Calibri"/>
            </a:endParaRPr>
          </a:p>
          <a:p>
            <a:pPr marL="0" marR="0" lvl="1" indent="0" algn="l" rtl="0">
              <a:spcBef>
                <a:spcPts val="0"/>
              </a:spcBef>
              <a:spcAft>
                <a:spcPts val="0"/>
              </a:spcAft>
              <a:buClr>
                <a:schemeClr val="dk1"/>
              </a:buClr>
              <a:buFont typeface="Arial"/>
              <a:buNone/>
            </a:pPr>
            <a:r>
              <a:rPr lang="en" sz="1800" b="0" i="0" u="none" strike="noStrike" cap="none" dirty="0">
                <a:solidFill>
                  <a:srgbClr val="000000"/>
                </a:solidFill>
                <a:latin typeface="Arial"/>
                <a:ea typeface="Arial"/>
                <a:cs typeface="Arial"/>
                <a:sym typeface="Arial"/>
              </a:rPr>
              <a:t>The rest length and force function index are </a:t>
            </a:r>
            <a:r>
              <a:rPr lang="en" sz="1800" b="0" i="1" u="none" strike="noStrike" cap="none" dirty="0">
                <a:solidFill>
                  <a:srgbClr val="000000"/>
                </a:solidFill>
                <a:latin typeface="Arial"/>
                <a:ea typeface="Arial"/>
                <a:cs typeface="Arial"/>
                <a:sym typeface="Arial"/>
              </a:rPr>
              <a:t>optional</a:t>
            </a:r>
            <a:r>
              <a:rPr lang="en" sz="1800" b="0" i="0" u="none" strike="noStrike" cap="none" dirty="0">
                <a:solidFill>
                  <a:srgbClr val="000000"/>
                </a:solidFill>
                <a:latin typeface="Arial"/>
                <a:ea typeface="Arial"/>
                <a:cs typeface="Arial"/>
                <a:sym typeface="Arial"/>
              </a:rPr>
              <a:t> values. If they are not provided, by default the rest length will be set to the value </a:t>
            </a:r>
            <a:r>
              <a:rPr lang="en" sz="1800" b="0" i="1" u="none" strike="noStrike" cap="none" dirty="0">
                <a:solidFill>
                  <a:srgbClr val="000000"/>
                </a:solidFill>
                <a:latin typeface="Arial"/>
                <a:ea typeface="Arial"/>
                <a:cs typeface="Arial"/>
                <a:sym typeface="Arial"/>
              </a:rPr>
              <a:t>0.0</a:t>
            </a:r>
            <a:r>
              <a:rPr lang="en" sz="1800" b="0" i="0" u="none" strike="noStrike" cap="none" dirty="0">
                <a:solidFill>
                  <a:srgbClr val="000000"/>
                </a:solidFill>
                <a:latin typeface="Arial"/>
                <a:ea typeface="Arial"/>
                <a:cs typeface="Arial"/>
                <a:sym typeface="Arial"/>
              </a:rPr>
              <a:t> and the force function index will be set to </a:t>
            </a:r>
            <a:r>
              <a:rPr lang="en" sz="1800" b="0" i="1" u="none" strike="noStrike" cap="none" dirty="0">
                <a:solidFill>
                  <a:srgbClr val="000000"/>
                </a:solidFill>
                <a:latin typeface="Arial"/>
                <a:ea typeface="Arial"/>
                <a:cs typeface="Arial"/>
                <a:sym typeface="Arial"/>
              </a:rPr>
              <a:t>0</a:t>
            </a:r>
            <a:r>
              <a:rPr lang="en" sz="1800" b="0" i="0" u="none" strike="noStrike" cap="none" dirty="0">
                <a:solidFill>
                  <a:srgbClr val="000000"/>
                </a:solidFill>
                <a:latin typeface="Arial"/>
                <a:ea typeface="Arial"/>
                <a:cs typeface="Arial"/>
                <a:sym typeface="Arial"/>
              </a:rPr>
              <a:t>. This corresponds to a linear spring with zero rest length.</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9"/>
          <p:cNvSpPr txBox="1"/>
          <p:nvPr/>
        </p:nvSpPr>
        <p:spPr>
          <a:xfrm>
            <a:off x="527108" y="813041"/>
            <a:ext cx="8382000" cy="3359100"/>
          </a:xfrm>
          <a:prstGeom prst="rect">
            <a:avLst/>
          </a:prstGeom>
          <a:solidFill>
            <a:srgbClr val="F5F5F5"/>
          </a:solidFill>
          <a:ln>
            <a:noFill/>
          </a:ln>
        </p:spPr>
        <p:txBody>
          <a:bodyPr spcFirstLastPara="1" wrap="square" lIns="7925" tIns="17450" rIns="28550" bIns="17450" anchor="ctr" anchorCtr="0">
            <a:noAutofit/>
          </a:bodyPr>
          <a:lstStyle/>
          <a:p>
            <a:pPr marL="0" marR="0" lvl="0" indent="0" algn="l" rtl="0">
              <a:spcBef>
                <a:spcPts val="0"/>
              </a:spcBef>
              <a:spcAft>
                <a:spcPts val="0"/>
              </a:spcAft>
              <a:buClr>
                <a:schemeClr val="dk1"/>
              </a:buClr>
              <a:buFont typeface="Arial"/>
              <a:buNone/>
            </a:pPr>
            <a:r>
              <a:rPr lang="en" sz="1800" b="1" i="0" u="none" strike="noStrike" cap="none" dirty="0">
                <a:solidFill>
                  <a:srgbClr val="000000"/>
                </a:solidFill>
                <a:latin typeface="Arial"/>
                <a:ea typeface="Arial"/>
                <a:cs typeface="Arial"/>
                <a:sym typeface="Arial"/>
              </a:rPr>
              <a:t>Beam file format</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Arial"/>
              <a:buNone/>
            </a:pPr>
            <a:r>
              <a:rPr lang="en" sz="1800" b="0" i="0" u="none" strike="noStrike" cap="none" dirty="0">
                <a:solidFill>
                  <a:srgbClr val="000000"/>
                </a:solidFill>
                <a:latin typeface="Arial"/>
                <a:ea typeface="Arial"/>
                <a:cs typeface="Arial"/>
                <a:sym typeface="Arial"/>
              </a:rPr>
              <a:t>Beam input files end with the extension ".beam" and have the following format:</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600" b="0" i="0" u="none" strike="noStrike" cap="none" dirty="0">
                <a:solidFill>
                  <a:srgbClr val="000000"/>
                </a:solidFill>
                <a:latin typeface="Courier New"/>
                <a:ea typeface="Courier New"/>
                <a:cs typeface="Courier New"/>
                <a:sym typeface="Courier New"/>
              </a:rPr>
              <a:t>M # number of beams in the file </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600" b="0" i="0" u="none" strike="noStrike" cap="none" dirty="0">
                <a:solidFill>
                  <a:srgbClr val="000000"/>
                </a:solidFill>
                <a:latin typeface="Courier New"/>
                <a:ea typeface="Courier New"/>
                <a:cs typeface="Courier New"/>
                <a:sym typeface="Courier New"/>
              </a:rPr>
              <a:t>i_0 j_0 k_0 kappa_0 </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600" b="0" i="0" u="none" strike="noStrike" cap="none" dirty="0">
                <a:solidFill>
                  <a:srgbClr val="000000"/>
                </a:solidFill>
                <a:latin typeface="Courier New"/>
                <a:ea typeface="Courier New"/>
                <a:cs typeface="Courier New"/>
                <a:sym typeface="Courier New"/>
              </a:rPr>
              <a:t># first vertex index, second vertex index, third vertex index, </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600" b="0" i="0" u="none" strike="noStrike" cap="none" dirty="0">
                <a:solidFill>
                  <a:srgbClr val="000000"/>
                </a:solidFill>
                <a:latin typeface="Courier New"/>
                <a:ea typeface="Courier New"/>
                <a:cs typeface="Courier New"/>
                <a:sym typeface="Courier New"/>
              </a:rPr>
              <a:t># bending rigidity </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600" b="0" i="0" u="none" strike="noStrike" cap="none" dirty="0">
                <a:solidFill>
                  <a:srgbClr val="000000"/>
                </a:solidFill>
                <a:latin typeface="Courier New"/>
                <a:ea typeface="Courier New"/>
                <a:cs typeface="Courier New"/>
                <a:sym typeface="Courier New"/>
              </a:rPr>
              <a:t>i_1 j_1 k_1 kappa_1 </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600" b="0" i="0" u="none" strike="noStrike" cap="none" dirty="0">
                <a:solidFill>
                  <a:srgbClr val="000000"/>
                </a:solidFill>
                <a:latin typeface="Courier New"/>
                <a:ea typeface="Courier New"/>
                <a:cs typeface="Courier New"/>
                <a:sym typeface="Courier New"/>
              </a:rPr>
              <a:t># first vertex index, second vertex index, third vertex index, </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600" b="0" i="0" u="none" strike="noStrike" cap="none" dirty="0">
                <a:solidFill>
                  <a:srgbClr val="000000"/>
                </a:solidFill>
                <a:latin typeface="Courier New"/>
                <a:ea typeface="Courier New"/>
                <a:cs typeface="Courier New"/>
                <a:sym typeface="Courier New"/>
              </a:rPr>
              <a:t># bending rigidity </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600" b="0" i="0" u="none" strike="noStrike" cap="none" dirty="0">
                <a:solidFill>
                  <a:srgbClr val="000000"/>
                </a:solidFill>
                <a:latin typeface="Courier New"/>
                <a:ea typeface="Courier New"/>
                <a:cs typeface="Courier New"/>
                <a:sym typeface="Courier New"/>
              </a:rPr>
              <a:t>i_2 j_2 k_2 kappa_2 </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600" b="0" i="0" u="none" strike="noStrike" cap="none" dirty="0">
                <a:solidFill>
                  <a:srgbClr val="000000"/>
                </a:solidFill>
                <a:latin typeface="Courier New"/>
                <a:ea typeface="Courier New"/>
                <a:cs typeface="Courier New"/>
                <a:sym typeface="Courier New"/>
              </a:rPr>
              <a:t># first vertex index, second vertex index, third vertex index, </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600" b="0" i="0" u="none" strike="noStrike" cap="none" dirty="0">
                <a:solidFill>
                  <a:srgbClr val="000000"/>
                </a:solidFill>
                <a:latin typeface="Courier New"/>
                <a:ea typeface="Courier New"/>
                <a:cs typeface="Courier New"/>
                <a:sym typeface="Courier New"/>
              </a:rPr>
              <a:t>#bending rigidity ... </a:t>
            </a:r>
            <a:endParaRPr sz="1800" b="0" i="0" u="none" strike="noStrike" cap="none" dirty="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30"/>
          <p:cNvSpPr txBox="1"/>
          <p:nvPr/>
        </p:nvSpPr>
        <p:spPr>
          <a:xfrm>
            <a:off x="533400" y="685800"/>
            <a:ext cx="7848600" cy="4945062"/>
          </a:xfrm>
          <a:prstGeom prst="rect">
            <a:avLst/>
          </a:prstGeom>
          <a:solidFill>
            <a:srgbClr val="FFFFFF"/>
          </a:solidFill>
          <a:ln>
            <a:noFill/>
          </a:ln>
        </p:spPr>
        <p:txBody>
          <a:bodyPr spcFirstLastPara="1" wrap="square" lIns="7925" tIns="17450" rIns="28550" bIns="17450" anchor="ctr" anchorCtr="0">
            <a:noAutofit/>
          </a:bodyPr>
          <a:lstStyle/>
          <a:p>
            <a:pPr marL="0" marR="0" lvl="0" indent="0" algn="l" rtl="0">
              <a:spcBef>
                <a:spcPts val="0"/>
              </a:spcBef>
              <a:spcAft>
                <a:spcPts val="0"/>
              </a:spcAft>
              <a:buClr>
                <a:schemeClr val="dk1"/>
              </a:buClr>
              <a:buFont typeface="Arial"/>
              <a:buNone/>
            </a:pPr>
            <a:r>
              <a:rPr lang="en" sz="1600" b="1" i="0" u="none" strike="noStrike" cap="none" dirty="0">
                <a:solidFill>
                  <a:srgbClr val="000000"/>
                </a:solidFill>
                <a:latin typeface="Arial"/>
                <a:ea typeface="Arial"/>
                <a:cs typeface="Arial"/>
                <a:sym typeface="Arial"/>
              </a:rPr>
              <a:t>Target point file format</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Arial"/>
              <a:buNone/>
            </a:pPr>
            <a:r>
              <a:rPr lang="en" sz="1600" b="0" i="0" u="none" strike="noStrike" cap="none" dirty="0">
                <a:solidFill>
                  <a:srgbClr val="000000"/>
                </a:solidFill>
                <a:latin typeface="Arial"/>
                <a:ea typeface="Arial"/>
                <a:cs typeface="Arial"/>
                <a:sym typeface="Arial"/>
              </a:rPr>
              <a:t>Target point input files end with the extension ".target" and have the following format:</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400" b="0" i="0" u="none" strike="noStrike" cap="none" dirty="0">
                <a:solidFill>
                  <a:srgbClr val="000000"/>
                </a:solidFill>
                <a:latin typeface="Courier New"/>
                <a:ea typeface="Courier New"/>
                <a:cs typeface="Courier New"/>
                <a:sym typeface="Courier New"/>
              </a:rPr>
              <a:t>M # number of target points in the file </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400" b="0" i="0" u="none" strike="noStrike" cap="none" dirty="0">
                <a:solidFill>
                  <a:srgbClr val="000000"/>
                </a:solidFill>
                <a:latin typeface="Courier New"/>
                <a:ea typeface="Courier New"/>
                <a:cs typeface="Courier New"/>
                <a:sym typeface="Courier New"/>
              </a:rPr>
              <a:t>i_0 kappa_0 eta_0 </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400" b="0" i="0" u="none" strike="noStrike" cap="none" dirty="0">
                <a:solidFill>
                  <a:srgbClr val="000000"/>
                </a:solidFill>
                <a:latin typeface="Courier New"/>
                <a:ea typeface="Courier New"/>
                <a:cs typeface="Courier New"/>
                <a:sym typeface="Courier New"/>
              </a:rPr>
              <a:t># vertex index, penalty spring constant, penalty damping coefficient </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400" b="0" i="0" u="none" strike="noStrike" cap="none" dirty="0">
                <a:solidFill>
                  <a:srgbClr val="000000"/>
                </a:solidFill>
                <a:latin typeface="Courier New"/>
                <a:ea typeface="Courier New"/>
                <a:cs typeface="Courier New"/>
                <a:sym typeface="Courier New"/>
              </a:rPr>
              <a:t>i_1 kappa_1 eta_1 </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400" b="0" i="0" u="none" strike="noStrike" cap="none" dirty="0">
                <a:solidFill>
                  <a:srgbClr val="000000"/>
                </a:solidFill>
                <a:latin typeface="Courier New"/>
                <a:ea typeface="Courier New"/>
                <a:cs typeface="Courier New"/>
                <a:sym typeface="Courier New"/>
              </a:rPr>
              <a:t>i_2 kappa_2 eta_2 </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400" b="0" i="0" u="none" strike="noStrike" cap="none" dirty="0">
                <a:solidFill>
                  <a:srgbClr val="000000"/>
                </a:solidFill>
                <a:latin typeface="Courier New"/>
                <a:ea typeface="Courier New"/>
                <a:cs typeface="Courier New"/>
                <a:sym typeface="Courier New"/>
              </a:rPr>
              <a:t>... </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Arial"/>
              <a:buNone/>
            </a:pPr>
            <a:r>
              <a:rPr lang="en" sz="1600" b="1" i="0" u="none" strike="noStrike" cap="none" dirty="0">
                <a:solidFill>
                  <a:srgbClr val="000000"/>
                </a:solidFill>
                <a:latin typeface="Arial"/>
                <a:ea typeface="Arial"/>
                <a:cs typeface="Arial"/>
                <a:sym typeface="Arial"/>
              </a:rPr>
              <a:t>Note:</a:t>
            </a:r>
            <a:endParaRPr sz="1800" b="0" i="0" u="none" strike="noStrike" cap="none" dirty="0">
              <a:solidFill>
                <a:schemeClr val="dk1"/>
              </a:solidFill>
              <a:latin typeface="Calibri"/>
              <a:ea typeface="Calibri"/>
              <a:cs typeface="Calibri"/>
              <a:sym typeface="Calibri"/>
            </a:endParaRPr>
          </a:p>
          <a:p>
            <a:pPr marL="0" marR="0" lvl="1" indent="0" algn="l" rtl="0">
              <a:spcBef>
                <a:spcPts val="0"/>
              </a:spcBef>
              <a:spcAft>
                <a:spcPts val="0"/>
              </a:spcAft>
              <a:buClr>
                <a:schemeClr val="dk1"/>
              </a:buClr>
              <a:buFont typeface="Arial"/>
              <a:buNone/>
            </a:pPr>
            <a:r>
              <a:rPr lang="en" sz="1600" b="0" i="0" u="none" strike="noStrike" cap="none" dirty="0">
                <a:solidFill>
                  <a:srgbClr val="000000"/>
                </a:solidFill>
                <a:latin typeface="Arial"/>
                <a:ea typeface="Arial"/>
                <a:cs typeface="Arial"/>
                <a:sym typeface="Arial"/>
              </a:rPr>
              <a:t>Target points are anchored to their </a:t>
            </a:r>
            <a:r>
              <a:rPr lang="en" sz="1600" b="0" i="1" u="none" strike="noStrike" cap="none" dirty="0">
                <a:solidFill>
                  <a:srgbClr val="000000"/>
                </a:solidFill>
                <a:latin typeface="Arial"/>
                <a:ea typeface="Arial"/>
                <a:cs typeface="Arial"/>
                <a:sym typeface="Arial"/>
              </a:rPr>
              <a:t>initial</a:t>
            </a:r>
            <a:r>
              <a:rPr lang="en" sz="1600" b="0" i="0" u="none" strike="noStrike" cap="none" dirty="0">
                <a:solidFill>
                  <a:srgbClr val="000000"/>
                </a:solidFill>
                <a:latin typeface="Arial"/>
                <a:ea typeface="Arial"/>
                <a:cs typeface="Arial"/>
                <a:sym typeface="Arial"/>
              </a:rPr>
              <a:t> positions by linear springs with the specified spring constants and with zero resting lengths. Consequently, target points approximately enforce internal Dirichlet boundary conditions. The penalty parameter provides control over the energetic penalty imposed when the position of the Lagrangian immersed boundary point deviates from that of its specified fixed location.</a:t>
            </a:r>
            <a:endParaRPr sz="1800" b="0" i="0" u="none" strike="noStrike" cap="none" dirty="0">
              <a:solidFill>
                <a:schemeClr val="dk1"/>
              </a:solidFill>
              <a:latin typeface="Calibri"/>
              <a:ea typeface="Calibri"/>
              <a:cs typeface="Calibri"/>
              <a:sym typeface="Calibri"/>
            </a:endParaRPr>
          </a:p>
          <a:p>
            <a:pPr marL="0" marR="0" lvl="1" indent="0" algn="l" rtl="0">
              <a:spcBef>
                <a:spcPts val="0"/>
              </a:spcBef>
              <a:spcAft>
                <a:spcPts val="0"/>
              </a:spcAft>
              <a:buClr>
                <a:schemeClr val="dk1"/>
              </a:buClr>
              <a:buFont typeface="Arial"/>
              <a:buNone/>
            </a:pPr>
            <a:r>
              <a:rPr lang="en" sz="1600" b="0" i="0" u="none" strike="noStrike" cap="none" dirty="0">
                <a:solidFill>
                  <a:srgbClr val="000000"/>
                </a:solidFill>
                <a:latin typeface="Arial"/>
                <a:ea typeface="Arial"/>
                <a:cs typeface="Arial"/>
                <a:sym typeface="Arial"/>
              </a:rPr>
              <a:t>Damping coefficients   </a:t>
            </a:r>
            <a:r>
              <a:rPr lang="en" sz="1100" b="0" i="0" u="none" strike="noStrike" cap="none" dirty="0">
                <a:solidFill>
                  <a:srgbClr val="000000"/>
                </a:solidFill>
                <a:latin typeface="Arial"/>
                <a:ea typeface="Arial"/>
                <a:cs typeface="Arial"/>
                <a:sym typeface="Arial"/>
              </a:rPr>
              <a:t> </a:t>
            </a:r>
            <a:r>
              <a:rPr lang="en" sz="1600" b="0" i="0" u="none" strike="noStrike" cap="none" dirty="0">
                <a:solidFill>
                  <a:srgbClr val="000000"/>
                </a:solidFill>
                <a:latin typeface="Arial"/>
                <a:ea typeface="Arial"/>
                <a:cs typeface="Arial"/>
                <a:sym typeface="Arial"/>
              </a:rPr>
              <a:t>    are optional and are set to </a:t>
            </a:r>
            <a:r>
              <a:rPr lang="en" sz="1600" b="0" i="1" u="none" strike="noStrike" cap="none" dirty="0">
                <a:solidFill>
                  <a:srgbClr val="000000"/>
                </a:solidFill>
                <a:latin typeface="Arial"/>
                <a:ea typeface="Arial"/>
                <a:cs typeface="Arial"/>
                <a:sym typeface="Arial"/>
              </a:rPr>
              <a:t>0.0</a:t>
            </a:r>
            <a:r>
              <a:rPr lang="en" sz="1600" b="0" i="0" u="none" strike="noStrike" cap="none" dirty="0">
                <a:solidFill>
                  <a:srgbClr val="000000"/>
                </a:solidFill>
                <a:latin typeface="Arial"/>
                <a:ea typeface="Arial"/>
                <a:cs typeface="Arial"/>
                <a:sym typeface="Arial"/>
              </a:rPr>
              <a:t> if not supplied. Target points are "anchored" in place using Kelvin-Voigt viscoelastic elements.</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p:txBody>
      </p:sp>
      <p:pic>
        <p:nvPicPr>
          <p:cNvPr id="118" name="Google Shape;118;p30"/>
          <p:cNvPicPr preferRelativeResize="0"/>
          <p:nvPr/>
        </p:nvPicPr>
        <p:blipFill>
          <a:blip r:embed="rId3">
            <a:alphaModFix/>
          </a:blip>
          <a:stretch>
            <a:fillRect/>
          </a:stretch>
        </p:blipFill>
        <p:spPr>
          <a:xfrm>
            <a:off x="2514600" y="4640262"/>
            <a:ext cx="228600" cy="228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31"/>
          <p:cNvSpPr txBox="1"/>
          <p:nvPr/>
        </p:nvSpPr>
        <p:spPr>
          <a:xfrm>
            <a:off x="533400" y="762000"/>
            <a:ext cx="8229600" cy="4159250"/>
          </a:xfrm>
          <a:prstGeom prst="rect">
            <a:avLst/>
          </a:prstGeom>
          <a:solidFill>
            <a:srgbClr val="FFFFFF"/>
          </a:solidFill>
          <a:ln>
            <a:noFill/>
          </a:ln>
        </p:spPr>
        <p:txBody>
          <a:bodyPr spcFirstLastPara="1" wrap="square" lIns="7925" tIns="17450" rIns="28550" bIns="17450" anchor="ctr" anchorCtr="0">
            <a:noAutofit/>
          </a:bodyPr>
          <a:lstStyle/>
          <a:p>
            <a:pPr marL="0" marR="0" lvl="0" indent="0" algn="l" rtl="0">
              <a:spcBef>
                <a:spcPts val="0"/>
              </a:spcBef>
              <a:spcAft>
                <a:spcPts val="0"/>
              </a:spcAft>
              <a:buClr>
                <a:schemeClr val="dk1"/>
              </a:buClr>
              <a:buFont typeface="Arial"/>
              <a:buNone/>
            </a:pPr>
            <a:r>
              <a:rPr lang="en" sz="1600" b="1" i="0" u="none" strike="noStrike" cap="none">
                <a:solidFill>
                  <a:srgbClr val="000000"/>
                </a:solidFill>
                <a:latin typeface="Arial"/>
                <a:ea typeface="Arial"/>
                <a:cs typeface="Arial"/>
                <a:sym typeface="Arial"/>
              </a:rPr>
              <a:t>Mass point file format</a:t>
            </a: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Arial"/>
              <a:buNone/>
            </a:pPr>
            <a:r>
              <a:rPr lang="en" sz="1600" b="0" i="0" u="none" strike="noStrike" cap="none">
                <a:solidFill>
                  <a:srgbClr val="000000"/>
                </a:solidFill>
                <a:latin typeface="Arial"/>
                <a:ea typeface="Arial"/>
                <a:cs typeface="Arial"/>
                <a:sym typeface="Arial"/>
              </a:rPr>
              <a:t>Mass point input files end with the extension ".mass" and have the following format:</a:t>
            </a: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400" b="0" i="0" u="none" strike="noStrike" cap="none">
                <a:solidFill>
                  <a:srgbClr val="000000"/>
                </a:solidFill>
                <a:latin typeface="Courier New"/>
                <a:ea typeface="Courier New"/>
                <a:cs typeface="Courier New"/>
                <a:sym typeface="Courier New"/>
              </a:rPr>
              <a:t>M # number of mass points in the file </a:t>
            </a: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400" b="0" i="0" u="none" strike="noStrike" cap="none">
                <a:solidFill>
                  <a:srgbClr val="000000"/>
                </a:solidFill>
                <a:latin typeface="Courier New"/>
                <a:ea typeface="Courier New"/>
                <a:cs typeface="Courier New"/>
                <a:sym typeface="Courier New"/>
              </a:rPr>
              <a:t>i_0 mass_0 kappa_0 # vertex index, point mass, penalty spring constant </a:t>
            </a: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400" b="0" i="0" u="none" strike="noStrike" cap="none">
                <a:solidFill>
                  <a:srgbClr val="000000"/>
                </a:solidFill>
                <a:latin typeface="Courier New"/>
                <a:ea typeface="Courier New"/>
                <a:cs typeface="Courier New"/>
                <a:sym typeface="Courier New"/>
              </a:rPr>
              <a:t>i_1 mass_1 kappa_1 </a:t>
            </a: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400" b="0" i="0" u="none" strike="noStrike" cap="none">
                <a:solidFill>
                  <a:srgbClr val="000000"/>
                </a:solidFill>
                <a:latin typeface="Courier New"/>
                <a:ea typeface="Courier New"/>
                <a:cs typeface="Courier New"/>
                <a:sym typeface="Courier New"/>
              </a:rPr>
              <a:t>i_2 mass_2 kappa_2 </a:t>
            </a: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400" b="0" i="0" u="none" strike="noStrike" cap="none">
                <a:solidFill>
                  <a:srgbClr val="000000"/>
                </a:solidFill>
                <a:latin typeface="Courier New"/>
                <a:ea typeface="Courier New"/>
                <a:cs typeface="Courier New"/>
                <a:sym typeface="Courier New"/>
              </a:rPr>
              <a:t>... </a:t>
            </a: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Arial"/>
              <a:buNone/>
            </a:pPr>
            <a:r>
              <a:rPr lang="en" sz="1600" b="1" i="0" u="none" strike="noStrike" cap="none">
                <a:solidFill>
                  <a:srgbClr val="000000"/>
                </a:solidFill>
                <a:latin typeface="Arial"/>
                <a:ea typeface="Arial"/>
                <a:cs typeface="Arial"/>
                <a:sym typeface="Arial"/>
              </a:rPr>
              <a:t>Note:</a:t>
            </a:r>
            <a:endParaRPr sz="1800" b="0" i="0" u="none" strike="noStrike" cap="none">
              <a:solidFill>
                <a:schemeClr val="dk1"/>
              </a:solidFill>
              <a:latin typeface="Calibri"/>
              <a:ea typeface="Calibri"/>
              <a:cs typeface="Calibri"/>
              <a:sym typeface="Calibri"/>
            </a:endParaRPr>
          </a:p>
          <a:p>
            <a:pPr marL="0" marR="0" lvl="1" indent="0" algn="l" rtl="0">
              <a:spcBef>
                <a:spcPts val="0"/>
              </a:spcBef>
              <a:spcAft>
                <a:spcPts val="0"/>
              </a:spcAft>
              <a:buClr>
                <a:schemeClr val="dk1"/>
              </a:buClr>
              <a:buFont typeface="Arial"/>
              <a:buNone/>
            </a:pPr>
            <a:r>
              <a:rPr lang="en" sz="1600" b="0" i="0" u="none" strike="noStrike" cap="none">
                <a:solidFill>
                  <a:srgbClr val="000000"/>
                </a:solidFill>
                <a:latin typeface="Arial"/>
                <a:ea typeface="Arial"/>
                <a:cs typeface="Arial"/>
                <a:sym typeface="Arial"/>
              </a:rPr>
              <a:t>Mass points are anchored to "ghost" massive particles by linear springs with the specified spring constants and with zero resting lengths. The massive particles are "isolated" and simply move according to Newton's laws. The penalty parameter provides control over the energetic penalty imposed when the position of the Lagrangian immersed boundary point deviates from that of its massive copy.</a:t>
            </a: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Simple 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a:themeElements>
    <a:clrScheme name="Office Theme 1">
      <a:dk1>
        <a:srgbClr val="000000"/>
      </a:dk1>
      <a:lt1>
        <a:srgbClr val="FFFFFF"/>
      </a:lt1>
      <a:dk2>
        <a:srgbClr val="1F497D"/>
      </a:dk2>
      <a:lt2>
        <a:srgbClr val="EEECE1"/>
      </a:lt2>
      <a:accent1>
        <a:srgbClr val="4F81BD"/>
      </a:accent1>
      <a:accent2>
        <a:srgbClr val="C0504D"/>
      </a:accent2>
      <a:accent3>
        <a:srgbClr val="FFFFFF"/>
      </a:accent3>
      <a:accent4>
        <a:srgbClr val="4F81BD"/>
      </a:accent4>
      <a:accent5>
        <a:srgbClr val="C0504D"/>
      </a:accent5>
      <a:accent6>
        <a:srgbClr val="FFFFFF"/>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a:themeElements>
    <a:clrScheme name="1_Office Theme 1">
      <a:dk1>
        <a:srgbClr val="000000"/>
      </a:dk1>
      <a:lt1>
        <a:srgbClr val="FFFFFF"/>
      </a:lt1>
      <a:dk2>
        <a:srgbClr val="1F497D"/>
      </a:dk2>
      <a:lt2>
        <a:srgbClr val="EEECE1"/>
      </a:lt2>
      <a:accent1>
        <a:srgbClr val="4F81BD"/>
      </a:accent1>
      <a:accent2>
        <a:srgbClr val="C0504D"/>
      </a:accent2>
      <a:accent3>
        <a:srgbClr val="FFFFFF"/>
      </a:accent3>
      <a:accent4>
        <a:srgbClr val="4F81BD"/>
      </a:accent4>
      <a:accent5>
        <a:srgbClr val="C0504D"/>
      </a:accent5>
      <a:accent6>
        <a:srgbClr val="FFFFFF"/>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1138</TotalTime>
  <Words>1932</Words>
  <Application>Microsoft Office PowerPoint</Application>
  <PresentationFormat>On-screen Show (4:3)</PresentationFormat>
  <Paragraphs>198</Paragraphs>
  <Slides>16</Slides>
  <Notes>15</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16</vt:i4>
      </vt:variant>
    </vt:vector>
  </HeadingPairs>
  <TitlesOfParts>
    <vt:vector size="23" baseType="lpstr">
      <vt:lpstr>Arial</vt:lpstr>
      <vt:lpstr>Calibri</vt:lpstr>
      <vt:lpstr>Courier New</vt:lpstr>
      <vt:lpstr>Times New Roman</vt:lpstr>
      <vt:lpstr>Simple Light</vt:lpstr>
      <vt:lpstr>Custom</vt:lpstr>
      <vt:lpstr>Custom</vt:lpstr>
      <vt:lpstr>3 - IBAMR Associated Files (.vertex, .spring, etc)</vt:lpstr>
      <vt:lpstr>Learning IBAMR</vt:lpstr>
      <vt:lpstr>PowerPoint Presentation</vt:lpstr>
      <vt:lpstr>Input files cont’d</vt:lpstr>
      <vt:lpstr>PowerPoint Presentation</vt:lpstr>
      <vt:lpstr>PowerPoint Presentation</vt:lpstr>
      <vt:lpstr>PowerPoint Presentation</vt:lpstr>
      <vt:lpstr>PowerPoint Presentation</vt:lpstr>
      <vt:lpstr>PowerPoint Presentation</vt:lpstr>
      <vt:lpstr>Rubber band example</vt:lpstr>
      <vt:lpstr>HW - Your own rubber band</vt:lpstr>
      <vt:lpstr>generate_mesh2d.m</vt:lpstr>
      <vt:lpstr>Generate_mesh2d.m .vertex</vt:lpstr>
      <vt:lpstr>rubber_band_512.vertex</vt:lpstr>
      <vt:lpstr>Generate_mesh2d.m .spring</vt:lpstr>
      <vt:lpstr>rubber_band_512.spring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3 - IBAMR Associated Files (.vertex, .spring, etc)</dc:title>
  <cp:lastModifiedBy>Laura Ann Miller</cp:lastModifiedBy>
  <cp:revision>3</cp:revision>
  <dcterms:modified xsi:type="dcterms:W3CDTF">2023-07-18T20:49:14Z</dcterms:modified>
</cp:coreProperties>
</file>