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584C-E680-9F13-370F-B4B6A7A5D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F8F6A-E07B-84A6-4DA7-64BF51097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838E-3917-44CD-0B06-7376BCC3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A6E9-384C-7DB8-78C9-8182995A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B8AC-0734-F70B-41B3-0CB01296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68D0-66B6-9E83-22AC-1E4B0B60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9A82-7129-2521-7945-B070CBAA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9B1D-D8FC-28C8-9D76-EA7C25C5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20C8-DFE4-D517-0DD2-BB3DD91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754D-ED26-8E87-4028-8FCE59DC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F74D7-7FA8-5773-DED4-7E0CC6FE9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9CC1D-52F0-A3FD-CAC2-550EE6C0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E135-75C2-E5D5-40F0-6C65266D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E442-2E4B-DEAB-6F3E-2445FE2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9D3B-9A6D-A082-31F2-0CE83EB8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2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981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1669-CFD6-4F5C-7EF1-70B89BF6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48CF-08E5-BF68-CF8C-8CB4005D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E946-C146-75E0-75C5-D3B15194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A83C-5A76-B72E-3FB2-69ED058F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2E37-8BEC-36D8-2EE7-F36ECE6B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D796-E8F2-DCF2-02B8-A61A8E55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EEC2E-6FEF-DD71-A6FB-AF8D2D6D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2BA0-78D8-6C4E-43AD-4CA034F2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CFF4-BF8F-459A-7B5B-91F0E7B9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55F7-98B9-1359-6181-0FE4295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419-F3EA-3CF2-B0C5-6B335157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BF98-CFA6-01DB-C739-DF5526550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8E896-C216-ABF0-95AD-8CE988E8F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9B45E-D33F-ACB7-6C01-1A5E4798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0C4E-3E97-1B53-8908-FF8F333C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64E9-A8CE-E5C7-9F9F-3D1EBF9D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F405-AF2A-9C92-D079-EB7B4390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6670-61BE-F4BE-D590-AFE8501A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3EE9E-8B0D-862C-C675-B1A76326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F7348-290F-8BAA-7BA7-A1EA93F05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DB086-AD9F-9B6A-D233-E2EB6765D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F6B7F-27C6-62C0-89C0-8A72C390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50ECC-5FC3-3019-2C43-90ADC97D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2CC90-7B01-9B59-36A4-C3EEB31B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C96B-8567-3198-0DD7-7A7EA040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B1BC-B110-B891-CC70-52B2EBDB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D5AF9-9D2B-59B1-9AF5-FA7BF28D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AAC28-E66B-6105-DD6C-0B83FFD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2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7FB02-36E2-5BCC-941F-7D2E799B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43689-51DB-BB7A-7924-BD47463F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13BF8-793E-8DA9-59BB-B894430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30CA-214C-7628-6A22-C680D8DF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9CA7-05D7-2C58-C250-85FD3D04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36845-4DB8-9950-5545-6C473D13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7CB7-583E-B736-EEB7-18E26735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C789-6BAD-2E8E-FD54-D26710B9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AD0E8-50C3-AE26-FFA6-4B9FF4A9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78C9-87BE-2AE5-8D16-4DB78E6B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3E788-83C5-7605-F5E1-8ED2905B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3EF1-72B8-534B-0D8D-2AAB37FE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7992D-A917-3DEE-449D-FBBC6CF1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E3448-59D0-600E-EF45-94484405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DC84-8FE4-6152-67C6-4A75F5AA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3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4FFF1-0FB5-19CC-003A-3AD5209F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93EC3-A2DB-5624-334A-B9593B9A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A489-1C46-983E-5886-5713A242F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19F9B-94C6-4B8B-893E-6BD769FF943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4C87-76B7-0377-F3B6-B1E58F00F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354E-0D2A-BD75-DE91-ED89EFDB6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3E37B-668D-4C4F-80D6-937BA534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42F-C47C-A208-453C-965130011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 – </a:t>
            </a:r>
            <a:r>
              <a:rPr lang="en-US" dirty="0" err="1"/>
              <a:t>Updatng</a:t>
            </a:r>
            <a:r>
              <a:rPr lang="en-US" dirty="0"/>
              <a:t> examples from UNC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5DEE6-BDBE-A06E-34FF-9277597CB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examples from UNC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path needs to be changed in the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IBAMR_SRC_DIR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/0.7.1/include/IBAMR</a:t>
            </a:r>
          </a:p>
          <a:p>
            <a:pPr lvl="1"/>
            <a:r>
              <a:rPr lang="en-US" dirty="0"/>
              <a:t>IBAMR_BUILD_DIR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/IBAMR-0.7.1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*These directories are for the old IBAMR install where IBFE does not work. I will add info for the new paths soon.</a:t>
            </a:r>
          </a:p>
          <a:p>
            <a:pPr fontAlgn="base"/>
            <a:r>
              <a:rPr lang="en-US" dirty="0"/>
              <a:t>The new installation where IBFE works is as follows:</a:t>
            </a:r>
          </a:p>
          <a:p>
            <a:pPr lvl="1"/>
            <a:r>
              <a:rPr lang="en-US" dirty="0"/>
              <a:t>IBAMR_SRC_DIR = /groups/lauram9/ib10/</a:t>
            </a:r>
            <a:r>
              <a:rPr lang="en-US" dirty="0" err="1"/>
              <a:t>ibamr</a:t>
            </a:r>
            <a:r>
              <a:rPr lang="en-US" dirty="0"/>
              <a:t>/IBAMR </a:t>
            </a:r>
          </a:p>
          <a:p>
            <a:pPr lvl="1"/>
            <a:r>
              <a:rPr lang="en-US" dirty="0"/>
              <a:t>IBAMR_BUILD_DIR = /groups/lauram9/ib10/</a:t>
            </a:r>
            <a:r>
              <a:rPr lang="en-US" dirty="0" err="1"/>
              <a:t>ibamr</a:t>
            </a:r>
            <a:r>
              <a:rPr lang="en-US" dirty="0"/>
              <a:t>/</a:t>
            </a:r>
            <a:r>
              <a:rPr lang="en-US" dirty="0" err="1"/>
              <a:t>ibamr</a:t>
            </a:r>
            <a:r>
              <a:rPr lang="en-US" dirty="0"/>
              <a:t>-</a:t>
            </a:r>
            <a:r>
              <a:rPr lang="en-US" dirty="0" err="1"/>
              <a:t>objs</a:t>
            </a:r>
            <a:r>
              <a:rPr lang="en-US" dirty="0"/>
              <a:t>-opt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5800-1A8D-5532-20C6-37BC944E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examples from UNC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C97C-6F3B-D5F1-4087-59E5D63B0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small change needed in the main file for IBFE examples.</a:t>
            </a:r>
          </a:p>
          <a:p>
            <a:pPr lvl="1" fontAlgn="base"/>
            <a:r>
              <a:rPr lang="en-US" dirty="0"/>
              <a:t>Comment out the </a:t>
            </a:r>
            <a:r>
              <a:rPr lang="en-US" dirty="0" err="1"/>
              <a:t>AutoPtr</a:t>
            </a:r>
            <a:r>
              <a:rPr lang="en-US" dirty="0"/>
              <a:t> below and replace with std::</a:t>
            </a:r>
            <a:r>
              <a:rPr lang="en-US" dirty="0" err="1"/>
              <a:t>unique_ptr</a:t>
            </a:r>
            <a:endParaRPr lang="en-US" dirty="0"/>
          </a:p>
          <a:p>
            <a:pPr marL="795847" lvl="1" indent="0">
              <a:buNone/>
            </a:pPr>
            <a:r>
              <a:rPr lang="en-US" dirty="0"/>
              <a:t>	//</a:t>
            </a:r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marL="795847" lvl="1" indent="0">
              <a:buNone/>
            </a:pPr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fontAlgn="base"/>
            <a:r>
              <a:rPr lang="en-US" dirty="0"/>
              <a:t>There may be other changes needed, but this is the only one I’ve encountered so far</a:t>
            </a:r>
          </a:p>
        </p:txBody>
      </p:sp>
    </p:spTree>
    <p:extLst>
      <p:ext uri="{BB962C8B-B14F-4D97-AF65-F5344CB8AC3E}">
        <p14:creationId xmlns:p14="http://schemas.microsoft.com/office/powerpoint/2010/main" val="136345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Lecture 0 – Updatng examples from UNC</vt:lpstr>
      <vt:lpstr>Updating examples from UNC</vt:lpstr>
      <vt:lpstr>Updating examples from UNC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Miller, Laura - (lauram9)</dc:creator>
  <cp:lastModifiedBy>Miller, Laura - (lauram9)</cp:lastModifiedBy>
  <cp:revision>1</cp:revision>
  <dcterms:created xsi:type="dcterms:W3CDTF">2024-07-28T19:06:06Z</dcterms:created>
  <dcterms:modified xsi:type="dcterms:W3CDTF">2024-07-28T19:06:58Z</dcterms:modified>
</cp:coreProperties>
</file>