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 id="2147483668" r:id="rId2"/>
    <p:sldMasterId id="2147483669" r:id="rId3"/>
  </p:sldMasterIdLst>
  <p:notesMasterIdLst>
    <p:notesMasterId r:id="rId30"/>
  </p:notesMasterIdLst>
  <p:sldIdLst>
    <p:sldId id="256" r:id="rId4"/>
    <p:sldId id="258" r:id="rId5"/>
    <p:sldId id="259" r:id="rId6"/>
    <p:sldId id="260" r:id="rId7"/>
    <p:sldId id="275" r:id="rId8"/>
    <p:sldId id="274" r:id="rId9"/>
    <p:sldId id="263" r:id="rId10"/>
    <p:sldId id="261" r:id="rId11"/>
    <p:sldId id="272" r:id="rId12"/>
    <p:sldId id="276" r:id="rId13"/>
    <p:sldId id="278" r:id="rId14"/>
    <p:sldId id="277" r:id="rId15"/>
    <p:sldId id="262" r:id="rId16"/>
    <p:sldId id="279" r:id="rId17"/>
    <p:sldId id="264" r:id="rId18"/>
    <p:sldId id="273" r:id="rId19"/>
    <p:sldId id="280" r:id="rId20"/>
    <p:sldId id="271" r:id="rId21"/>
    <p:sldId id="266" r:id="rId22"/>
    <p:sldId id="267" r:id="rId23"/>
    <p:sldId id="268" r:id="rId24"/>
    <p:sldId id="282" r:id="rId25"/>
    <p:sldId id="269" r:id="rId26"/>
    <p:sldId id="281" r:id="rId27"/>
    <p:sldId id="270" r:id="rId28"/>
    <p:sldId id="265"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5" d="100"/>
          <a:sy n="95" d="100"/>
        </p:scale>
        <p:origin x="10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c6325bc5_2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gc6325bc5_2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2faf3132_0_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2faf313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2faf3132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2faf3132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8461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e2faf3132_0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e2faf313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7791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e2faf3132_0_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e2faf3132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e2faf3132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e2faf3132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c6325bc5_2_6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Font typeface="Times New Roman"/>
              <a:buNone/>
            </a:pPr>
            <a:r>
              <a:rPr lang="en" sz="1200" b="0" i="0" u="none" strike="noStrike" cap="none">
                <a:solidFill>
                  <a:srgbClr val="000000"/>
                </a:solidFill>
                <a:latin typeface="Times New Roman"/>
                <a:ea typeface="Times New Roman"/>
                <a:cs typeface="Times New Roman"/>
                <a:sym typeface="Times New Roman"/>
              </a:rPr>
              <a:t>*</a:t>
            </a:r>
            <a:endParaRPr/>
          </a:p>
        </p:txBody>
      </p:sp>
      <p:sp>
        <p:nvSpPr>
          <p:cNvPr id="86" name="Google Shape;86;gc6325bc5_2_60: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rnd" cmpd="sng">
            <a:solidFill>
              <a:srgbClr val="000000"/>
            </a:solidFill>
            <a:prstDash val="solid"/>
            <a:miter lim="8000"/>
            <a:headEnd type="none" w="sm" len="sm"/>
            <a:tailEnd type="none" w="sm" len="sm"/>
          </a:ln>
        </p:spPr>
      </p:sp>
      <p:sp>
        <p:nvSpPr>
          <p:cNvPr id="87" name="Google Shape;87;gc6325bc5_2_60:notes"/>
          <p:cNvSpPr txBox="1">
            <a:spLocks noGrp="1"/>
          </p:cNvSpPr>
          <p:nvPr>
            <p:ph type="body" idx="1"/>
          </p:nvPr>
        </p:nvSpPr>
        <p:spPr>
          <a:xfrm>
            <a:off x="685800" y="4341812"/>
            <a:ext cx="5487987" cy="41148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c6325bc5_2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gc6325bc5_2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c6325bc5_2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gc6325bc5_2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c6325bc5_2_8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gc6325bc5_2_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c6325bc5_2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gc6325bc5_2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c6325bc5_2_8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gc6325bc5_2_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c6325bc5_2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gc6325bc5_2_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e2faf313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e2faf3132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685800" y="2111123"/>
            <a:ext cx="7772400" cy="1546475"/>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1pPr>
            <a:lvl2pPr lvl="1"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2pPr>
            <a:lvl3pPr lvl="2"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3pPr>
            <a:lvl4pPr lvl="3"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4pPr>
            <a:lvl5pPr lvl="4"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5pPr>
            <a:lvl6pPr lvl="5"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6pPr>
            <a:lvl7pPr lvl="6"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7pPr>
            <a:lvl8pPr lvl="7"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8pPr>
            <a:lvl9pPr lvl="8" algn="ctr" rtl="0">
              <a:spcBef>
                <a:spcPts val="0"/>
              </a:spcBef>
              <a:spcAft>
                <a:spcPts val="0"/>
              </a:spcAft>
              <a:buClr>
                <a:schemeClr val="dk1"/>
              </a:buClr>
              <a:buSzPts val="4800"/>
              <a:buFont typeface="Arial"/>
              <a:buNone/>
              <a:defRPr sz="4800" b="1" i="0" u="none" strike="noStrike" cap="none">
                <a:solidFill>
                  <a:schemeClr val="dk1"/>
                </a:solidFill>
                <a:latin typeface="Arial"/>
                <a:ea typeface="Arial"/>
                <a:cs typeface="Arial"/>
                <a:sym typeface="Arial"/>
              </a:defRPr>
            </a:lvl9pPr>
          </a:lstStyle>
          <a:p>
            <a:endParaRPr/>
          </a:p>
        </p:txBody>
      </p:sp>
      <p:sp>
        <p:nvSpPr>
          <p:cNvPr id="10" name="Google Shape;10;p2"/>
          <p:cNvSpPr txBox="1">
            <a:spLocks noGrp="1"/>
          </p:cNvSpPr>
          <p:nvPr>
            <p:ph type="subTitle" idx="1"/>
          </p:nvPr>
        </p:nvSpPr>
        <p:spPr>
          <a:xfrm>
            <a:off x="685800" y="3786738"/>
            <a:ext cx="7772400" cy="1046317"/>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1pPr>
            <a:lvl2pPr lvl="1"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2pPr>
            <a:lvl3pPr lvl="2"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3pPr>
            <a:lvl4pPr lvl="3"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4pPr>
            <a:lvl5pPr lvl="4"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5pPr>
            <a:lvl6pPr lvl="5"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6pPr>
            <a:lvl7pPr lvl="6"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7pPr>
            <a:lvl8pPr lvl="7"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8pPr>
            <a:lvl9pPr lvl="8" algn="ctr" rtl="0">
              <a:lnSpc>
                <a:spcPct val="100000"/>
              </a:lnSpc>
              <a:spcBef>
                <a:spcPts val="0"/>
              </a:spcBef>
              <a:spcAft>
                <a:spcPts val="0"/>
              </a:spcAft>
              <a:buClr>
                <a:schemeClr val="dk2"/>
              </a:buClr>
              <a:buSzPts val="3000"/>
              <a:buFont typeface="Arial"/>
              <a:buNone/>
              <a:defRPr sz="30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BJECT_WITH_CAPTION_TEXT" type="objTx">
  <p:cSld name="OBJECT_WITH_CAPTION_TEXT">
    <p:spTree>
      <p:nvGrpSpPr>
        <p:cNvPr id="1" name="Shape 39"/>
        <p:cNvGrpSpPr/>
        <p:nvPr/>
      </p:nvGrpSpPr>
      <p:grpSpPr>
        <a:xfrm>
          <a:off x="0" y="0"/>
          <a:ext cx="0" cy="0"/>
          <a:chOff x="0" y="0"/>
          <a:chExt cx="0" cy="0"/>
        </a:xfrm>
      </p:grpSpPr>
      <p:sp>
        <p:nvSpPr>
          <p:cNvPr id="40" name="Google Shape;40;p12"/>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1" name="Google Shape;41;p12"/>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3200"/>
            </a:lvl1pPr>
            <a:lvl2pPr marL="914400" lvl="1" indent="-317500" rtl="0">
              <a:spcBef>
                <a:spcPts val="0"/>
              </a:spcBef>
              <a:spcAft>
                <a:spcPts val="0"/>
              </a:spcAft>
              <a:buSzPts val="1400"/>
              <a:buChar char="●"/>
              <a:defRPr sz="2800"/>
            </a:lvl2pPr>
            <a:lvl3pPr marL="1371600" lvl="2" indent="-317500" rtl="0">
              <a:spcBef>
                <a:spcPts val="0"/>
              </a:spcBef>
              <a:spcAft>
                <a:spcPts val="0"/>
              </a:spcAft>
              <a:buSzPts val="1400"/>
              <a:buChar char="●"/>
              <a:defRPr sz="2400"/>
            </a:lvl3pPr>
            <a:lvl4pPr marL="1828800" lvl="3" indent="-317500" rtl="0">
              <a:spcBef>
                <a:spcPts val="0"/>
              </a:spcBef>
              <a:spcAft>
                <a:spcPts val="0"/>
              </a:spcAft>
              <a:buSzPts val="1400"/>
              <a:buChar char="●"/>
              <a:defRPr sz="2000"/>
            </a:lvl4pPr>
            <a:lvl5pPr marL="2286000" lvl="4" indent="-317500" rtl="0">
              <a:spcBef>
                <a:spcPts val="0"/>
              </a:spcBef>
              <a:spcAft>
                <a:spcPts val="0"/>
              </a:spcAft>
              <a:buSzPts val="1400"/>
              <a:buChar char="●"/>
              <a:defRPr sz="2000"/>
            </a:lvl5pPr>
            <a:lvl6pPr marL="2743200" lvl="5" indent="-317500" rtl="0">
              <a:spcBef>
                <a:spcPts val="0"/>
              </a:spcBef>
              <a:spcAft>
                <a:spcPts val="0"/>
              </a:spcAft>
              <a:buSzPts val="1400"/>
              <a:buChar char="●"/>
              <a:defRPr sz="2000"/>
            </a:lvl6pPr>
            <a:lvl7pPr marL="3200400" lvl="6" indent="-317500" rtl="0">
              <a:spcBef>
                <a:spcPts val="0"/>
              </a:spcBef>
              <a:spcAft>
                <a:spcPts val="0"/>
              </a:spcAft>
              <a:buSzPts val="1400"/>
              <a:buChar char="●"/>
              <a:defRPr sz="2000"/>
            </a:lvl7pPr>
            <a:lvl8pPr marL="3657600" lvl="7" indent="-317500" rtl="0">
              <a:spcBef>
                <a:spcPts val="0"/>
              </a:spcBef>
              <a:spcAft>
                <a:spcPts val="0"/>
              </a:spcAft>
              <a:buSzPts val="1400"/>
              <a:buChar char="●"/>
              <a:defRPr sz="2000"/>
            </a:lvl8pPr>
            <a:lvl9pPr marL="4114800" lvl="8" indent="-317500" rtl="0">
              <a:spcBef>
                <a:spcPts val="0"/>
              </a:spcBef>
              <a:spcAft>
                <a:spcPts val="0"/>
              </a:spcAft>
              <a:buSzPts val="1400"/>
              <a:buChar char="●"/>
              <a:defRPr sz="2000"/>
            </a:lvl9pPr>
          </a:lstStyle>
          <a:p>
            <a:endParaRPr/>
          </a:p>
        </p:txBody>
      </p:sp>
      <p:sp>
        <p:nvSpPr>
          <p:cNvPr id="42" name="Google Shape;42;p12"/>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4"/>
        <p:cNvGrpSpPr/>
        <p:nvPr/>
      </p:nvGrpSpPr>
      <p:grpSpPr>
        <a:xfrm>
          <a:off x="0" y="0"/>
          <a:ext cx="0" cy="0"/>
          <a:chOff x="0" y="0"/>
          <a:chExt cx="0" cy="0"/>
        </a:xfrm>
      </p:grpSpPr>
      <p:sp>
        <p:nvSpPr>
          <p:cNvPr id="45" name="Google Shape;45;p14"/>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_OBJECTS_WITH_TEXT" type="twoTxTwoObj">
  <p:cSld name="TWO_OBJECTS_WITH_TEXT">
    <p:spTree>
      <p:nvGrpSpPr>
        <p:cNvPr id="1" name="Shape 46"/>
        <p:cNvGrpSpPr/>
        <p:nvPr/>
      </p:nvGrpSpPr>
      <p:grpSpPr>
        <a:xfrm>
          <a:off x="0" y="0"/>
          <a:ext cx="0" cy="0"/>
          <a:chOff x="0" y="0"/>
          <a:chExt cx="0" cy="0"/>
        </a:xfrm>
      </p:grpSpPr>
      <p:sp>
        <p:nvSpPr>
          <p:cNvPr id="47" name="Google Shape;47;p15"/>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1400"/>
              <a:buChar char="●"/>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48" name="Google Shape;48;p1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49" name="Google Shape;49;p1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
        <p:nvSpPr>
          <p:cNvPr id="50" name="Google Shape;50;p1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SzPts val="1400"/>
              <a:buFont typeface="Calibri"/>
              <a:buNone/>
              <a:defRPr sz="2400" b="1"/>
            </a:lvl1pPr>
            <a:lvl2pPr marL="914400" lvl="1" indent="-228600" rtl="0">
              <a:spcBef>
                <a:spcPts val="0"/>
              </a:spcBef>
              <a:spcAft>
                <a:spcPts val="0"/>
              </a:spcAft>
              <a:buSzPts val="1400"/>
              <a:buFont typeface="Calibri"/>
              <a:buNone/>
              <a:defRPr sz="2000" b="1"/>
            </a:lvl2pPr>
            <a:lvl3pPr marL="1371600" lvl="2" indent="-228600" rtl="0">
              <a:spcBef>
                <a:spcPts val="0"/>
              </a:spcBef>
              <a:spcAft>
                <a:spcPts val="0"/>
              </a:spcAft>
              <a:buSzPts val="1400"/>
              <a:buFont typeface="Calibri"/>
              <a:buNone/>
              <a:defRPr sz="1800" b="1"/>
            </a:lvl3pPr>
            <a:lvl4pPr marL="1828800" lvl="3" indent="-228600" rtl="0">
              <a:spcBef>
                <a:spcPts val="0"/>
              </a:spcBef>
              <a:spcAft>
                <a:spcPts val="0"/>
              </a:spcAft>
              <a:buSzPts val="1400"/>
              <a:buFont typeface="Calibri"/>
              <a:buNone/>
              <a:defRPr sz="1600" b="1"/>
            </a:lvl4pPr>
            <a:lvl5pPr marL="2286000" lvl="4" indent="-228600" rtl="0">
              <a:spcBef>
                <a:spcPts val="0"/>
              </a:spcBef>
              <a:spcAft>
                <a:spcPts val="0"/>
              </a:spcAft>
              <a:buSzPts val="1400"/>
              <a:buFont typeface="Calibri"/>
              <a:buNone/>
              <a:defRPr sz="1600" b="1"/>
            </a:lvl5pPr>
            <a:lvl6pPr marL="2743200" lvl="5" indent="-228600" rtl="0">
              <a:spcBef>
                <a:spcPts val="0"/>
              </a:spcBef>
              <a:spcAft>
                <a:spcPts val="0"/>
              </a:spcAft>
              <a:buSzPts val="1400"/>
              <a:buFont typeface="Calibri"/>
              <a:buNone/>
              <a:defRPr sz="1600" b="1"/>
            </a:lvl6pPr>
            <a:lvl7pPr marL="3200400" lvl="6" indent="-228600" rtl="0">
              <a:spcBef>
                <a:spcPts val="0"/>
              </a:spcBef>
              <a:spcAft>
                <a:spcPts val="0"/>
              </a:spcAft>
              <a:buSzPts val="1400"/>
              <a:buFont typeface="Calibri"/>
              <a:buNone/>
              <a:defRPr sz="1600" b="1"/>
            </a:lvl7pPr>
            <a:lvl8pPr marL="3657600" lvl="7" indent="-228600" rtl="0">
              <a:spcBef>
                <a:spcPts val="0"/>
              </a:spcBef>
              <a:spcAft>
                <a:spcPts val="0"/>
              </a:spcAft>
              <a:buSzPts val="1400"/>
              <a:buFont typeface="Calibri"/>
              <a:buNone/>
              <a:defRPr sz="1600" b="1"/>
            </a:lvl8pPr>
            <a:lvl9pPr marL="4114800" lvl="8" indent="-228600" rtl="0">
              <a:spcBef>
                <a:spcPts val="0"/>
              </a:spcBef>
              <a:spcAft>
                <a:spcPts val="0"/>
              </a:spcAft>
              <a:buSzPts val="1400"/>
              <a:buFont typeface="Calibri"/>
              <a:buNone/>
              <a:defRPr sz="1600" b="1"/>
            </a:lvl9pPr>
          </a:lstStyle>
          <a:p>
            <a:endParaRPr/>
          </a:p>
        </p:txBody>
      </p:sp>
      <p:sp>
        <p:nvSpPr>
          <p:cNvPr id="51" name="Google Shape;51;p1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400"/>
            </a:lvl1pPr>
            <a:lvl2pPr marL="914400" lvl="1" indent="-317500" rtl="0">
              <a:spcBef>
                <a:spcPts val="0"/>
              </a:spcBef>
              <a:spcAft>
                <a:spcPts val="0"/>
              </a:spcAft>
              <a:buSzPts val="1400"/>
              <a:buChar char="●"/>
              <a:defRPr sz="2000"/>
            </a:lvl2pPr>
            <a:lvl3pPr marL="1371600" lvl="2" indent="-317500" rtl="0">
              <a:spcBef>
                <a:spcPts val="0"/>
              </a:spcBef>
              <a:spcAft>
                <a:spcPts val="0"/>
              </a:spcAft>
              <a:buSzPts val="1400"/>
              <a:buChar char="●"/>
              <a:defRPr sz="1800"/>
            </a:lvl3pPr>
            <a:lvl4pPr marL="1828800" lvl="3" indent="-317500" rtl="0">
              <a:spcBef>
                <a:spcPts val="0"/>
              </a:spcBef>
              <a:spcAft>
                <a:spcPts val="0"/>
              </a:spcAft>
              <a:buSzPts val="1400"/>
              <a:buChar char="●"/>
              <a:defRPr sz="1600"/>
            </a:lvl4pPr>
            <a:lvl5pPr marL="2286000" lvl="4" indent="-317500" rtl="0">
              <a:spcBef>
                <a:spcPts val="0"/>
              </a:spcBef>
              <a:spcAft>
                <a:spcPts val="0"/>
              </a:spcAft>
              <a:buSzPts val="1400"/>
              <a:buChar char="●"/>
              <a:defRPr sz="1600"/>
            </a:lvl5pPr>
            <a:lvl6pPr marL="2743200" lvl="5" indent="-317500" rtl="0">
              <a:spcBef>
                <a:spcPts val="0"/>
              </a:spcBef>
              <a:spcAft>
                <a:spcPts val="0"/>
              </a:spcAft>
              <a:buSzPts val="1400"/>
              <a:buChar char="●"/>
              <a:defRPr sz="1600"/>
            </a:lvl6pPr>
            <a:lvl7pPr marL="3200400" lvl="6" indent="-317500" rtl="0">
              <a:spcBef>
                <a:spcPts val="0"/>
              </a:spcBef>
              <a:spcAft>
                <a:spcPts val="0"/>
              </a:spcAft>
              <a:buSzPts val="1400"/>
              <a:buChar char="●"/>
              <a:defRPr sz="1600"/>
            </a:lvl7pPr>
            <a:lvl8pPr marL="3657600" lvl="7" indent="-317500" rtl="0">
              <a:spcBef>
                <a:spcPts val="0"/>
              </a:spcBef>
              <a:spcAft>
                <a:spcPts val="0"/>
              </a:spcAft>
              <a:buSzPts val="1400"/>
              <a:buChar char="●"/>
              <a:defRPr sz="1600"/>
            </a:lvl8pPr>
            <a:lvl9pPr marL="4114800" lvl="8" indent="-317500" rtl="0">
              <a:spcBef>
                <a:spcPts val="0"/>
              </a:spcBef>
              <a:spcAft>
                <a:spcPts val="0"/>
              </a:spcAft>
              <a:buSzPts val="1400"/>
              <a:buChar char="●"/>
              <a:defRPr sz="1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WO_OBJECTS" type="twoObj">
  <p:cSld name="TWO_OBJECTS">
    <p:spTree>
      <p:nvGrpSpPr>
        <p:cNvPr id="1" name="Shape 52"/>
        <p:cNvGrpSpPr/>
        <p:nvPr/>
      </p:nvGrpSpPr>
      <p:grpSpPr>
        <a:xfrm>
          <a:off x="0" y="0"/>
          <a:ext cx="0" cy="0"/>
          <a:chOff x="0" y="0"/>
          <a:chExt cx="0" cy="0"/>
        </a:xfrm>
      </p:grpSpPr>
      <p:sp>
        <p:nvSpPr>
          <p:cNvPr id="53" name="Google Shape;53;p16"/>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54" name="Google Shape;54;p16"/>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
        <p:nvSpPr>
          <p:cNvPr id="55" name="Google Shape;55;p16"/>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noAutofit/>
          </a:bodyPr>
          <a:lstStyle>
            <a:lvl1pPr marL="457200" lvl="0" indent="-317500" rtl="0">
              <a:spcBef>
                <a:spcPts val="640"/>
              </a:spcBef>
              <a:spcAft>
                <a:spcPts val="0"/>
              </a:spcAft>
              <a:buSzPts val="1400"/>
              <a:buChar char="●"/>
              <a:defRPr sz="2800"/>
            </a:lvl1pPr>
            <a:lvl2pPr marL="914400" lvl="1" indent="-317500" rtl="0">
              <a:spcBef>
                <a:spcPts val="0"/>
              </a:spcBef>
              <a:spcAft>
                <a:spcPts val="0"/>
              </a:spcAft>
              <a:buSzPts val="1400"/>
              <a:buChar char="●"/>
              <a:defRPr sz="2400"/>
            </a:lvl2pPr>
            <a:lvl3pPr marL="1371600" lvl="2" indent="-317500" rtl="0">
              <a:spcBef>
                <a:spcPts val="0"/>
              </a:spcBef>
              <a:spcAft>
                <a:spcPts val="0"/>
              </a:spcAft>
              <a:buSzPts val="1400"/>
              <a:buChar char="●"/>
              <a:defRPr sz="2000"/>
            </a:lvl3pPr>
            <a:lvl4pPr marL="1828800" lvl="3" indent="-317500" rtl="0">
              <a:spcBef>
                <a:spcPts val="0"/>
              </a:spcBef>
              <a:spcAft>
                <a:spcPts val="0"/>
              </a:spcAft>
              <a:buSzPts val="1400"/>
              <a:buChar char="●"/>
              <a:defRPr sz="1800"/>
            </a:lvl4pPr>
            <a:lvl5pPr marL="2286000" lvl="4" indent="-317500" rtl="0">
              <a:spcBef>
                <a:spcPts val="0"/>
              </a:spcBef>
              <a:spcAft>
                <a:spcPts val="0"/>
              </a:spcAft>
              <a:buSzPts val="1400"/>
              <a:buChar char="●"/>
              <a:defRPr sz="1800"/>
            </a:lvl5pPr>
            <a:lvl6pPr marL="2743200" lvl="5" indent="-317500" rtl="0">
              <a:spcBef>
                <a:spcPts val="0"/>
              </a:spcBef>
              <a:spcAft>
                <a:spcPts val="0"/>
              </a:spcAft>
              <a:buSzPts val="1400"/>
              <a:buChar char="●"/>
              <a:defRPr sz="1800"/>
            </a:lvl6pPr>
            <a:lvl7pPr marL="3200400" lvl="6" indent="-317500" rtl="0">
              <a:spcBef>
                <a:spcPts val="0"/>
              </a:spcBef>
              <a:spcAft>
                <a:spcPts val="0"/>
              </a:spcAft>
              <a:buSzPts val="1400"/>
              <a:buChar char="●"/>
              <a:defRPr sz="1800"/>
            </a:lvl7pPr>
            <a:lvl8pPr marL="3657600" lvl="7" indent="-317500" rtl="0">
              <a:spcBef>
                <a:spcPts val="0"/>
              </a:spcBef>
              <a:spcAft>
                <a:spcPts val="0"/>
              </a:spcAft>
              <a:buSzPts val="1400"/>
              <a:buChar char="●"/>
              <a:defRPr sz="1800"/>
            </a:lvl8pPr>
            <a:lvl9pPr marL="4114800" lvl="8" indent="-317500" rtl="0">
              <a:spcBef>
                <a:spcPts val="0"/>
              </a:spcBef>
              <a:spcAft>
                <a:spcPts val="0"/>
              </a:spcAft>
              <a:buSzPts val="1400"/>
              <a:buChar char="●"/>
              <a:defRPr sz="18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7"/>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noAutofit/>
          </a:bodyPr>
          <a:lstStyle>
            <a:lvl1pPr lvl="0" algn="l" rtl="0">
              <a:spcBef>
                <a:spcPts val="0"/>
              </a:spcBef>
              <a:spcAft>
                <a:spcPts val="0"/>
              </a:spcAft>
              <a:buSzPts val="1400"/>
              <a:buChar char="●"/>
              <a:defRPr sz="4000" b="1" cap="small"/>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58" name="Google Shape;58;p17"/>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noAutofit/>
          </a:bodyPr>
          <a:lstStyle>
            <a:lvl1pPr marL="457200" lvl="0" indent="-228600" rtl="0">
              <a:spcBef>
                <a:spcPts val="640"/>
              </a:spcBef>
              <a:spcAft>
                <a:spcPts val="0"/>
              </a:spcAft>
              <a:buClr>
                <a:srgbClr val="888888"/>
              </a:buClr>
              <a:buSzPts val="1400"/>
              <a:buFont typeface="Calibri"/>
              <a:buNone/>
              <a:defRPr sz="2000">
                <a:solidFill>
                  <a:srgbClr val="888888"/>
                </a:solidFill>
              </a:defRPr>
            </a:lvl1pPr>
            <a:lvl2pPr marL="914400" lvl="1" indent="-228600" rtl="0">
              <a:spcBef>
                <a:spcPts val="0"/>
              </a:spcBef>
              <a:spcAft>
                <a:spcPts val="0"/>
              </a:spcAft>
              <a:buClr>
                <a:srgbClr val="888888"/>
              </a:buClr>
              <a:buSzPts val="1400"/>
              <a:buFont typeface="Calibri"/>
              <a:buNone/>
              <a:defRPr sz="1800">
                <a:solidFill>
                  <a:srgbClr val="888888"/>
                </a:solidFill>
              </a:defRPr>
            </a:lvl2pPr>
            <a:lvl3pPr marL="1371600" lvl="2" indent="-228600" rtl="0">
              <a:spcBef>
                <a:spcPts val="0"/>
              </a:spcBef>
              <a:spcAft>
                <a:spcPts val="0"/>
              </a:spcAft>
              <a:buClr>
                <a:srgbClr val="888888"/>
              </a:buClr>
              <a:buSzPts val="1400"/>
              <a:buFont typeface="Calibri"/>
              <a:buNone/>
              <a:defRPr sz="1600">
                <a:solidFill>
                  <a:srgbClr val="888888"/>
                </a:solidFill>
              </a:defRPr>
            </a:lvl3pPr>
            <a:lvl4pPr marL="1828800" lvl="3" indent="-228600" rtl="0">
              <a:spcBef>
                <a:spcPts val="0"/>
              </a:spcBef>
              <a:spcAft>
                <a:spcPts val="0"/>
              </a:spcAft>
              <a:buClr>
                <a:srgbClr val="888888"/>
              </a:buClr>
              <a:buSzPts val="1400"/>
              <a:buFont typeface="Calibri"/>
              <a:buNone/>
              <a:defRPr sz="1400">
                <a:solidFill>
                  <a:srgbClr val="888888"/>
                </a:solidFill>
              </a:defRPr>
            </a:lvl4pPr>
            <a:lvl5pPr marL="2286000" lvl="4" indent="-228600" rtl="0">
              <a:spcBef>
                <a:spcPts val="0"/>
              </a:spcBef>
              <a:spcAft>
                <a:spcPts val="0"/>
              </a:spcAft>
              <a:buClr>
                <a:srgbClr val="888888"/>
              </a:buClr>
              <a:buSzPts val="1400"/>
              <a:buFont typeface="Calibri"/>
              <a:buNone/>
              <a:defRPr sz="1400">
                <a:solidFill>
                  <a:srgbClr val="888888"/>
                </a:solidFill>
              </a:defRPr>
            </a:lvl5pPr>
            <a:lvl6pPr marL="2743200" lvl="5" indent="-228600" rtl="0">
              <a:spcBef>
                <a:spcPts val="0"/>
              </a:spcBef>
              <a:spcAft>
                <a:spcPts val="0"/>
              </a:spcAft>
              <a:buClr>
                <a:srgbClr val="888888"/>
              </a:buClr>
              <a:buSzPts val="1400"/>
              <a:buFont typeface="Calibri"/>
              <a:buNone/>
              <a:defRPr sz="1400">
                <a:solidFill>
                  <a:srgbClr val="888888"/>
                </a:solidFill>
              </a:defRPr>
            </a:lvl6pPr>
            <a:lvl7pPr marL="3200400" lvl="6" indent="-228600" rtl="0">
              <a:spcBef>
                <a:spcPts val="0"/>
              </a:spcBef>
              <a:spcAft>
                <a:spcPts val="0"/>
              </a:spcAft>
              <a:buClr>
                <a:srgbClr val="888888"/>
              </a:buClr>
              <a:buSzPts val="1400"/>
              <a:buFont typeface="Calibri"/>
              <a:buNone/>
              <a:defRPr sz="1400">
                <a:solidFill>
                  <a:srgbClr val="888888"/>
                </a:solidFill>
              </a:defRPr>
            </a:lvl7pPr>
            <a:lvl8pPr marL="3657600" lvl="7" indent="-228600" rtl="0">
              <a:spcBef>
                <a:spcPts val="0"/>
              </a:spcBef>
              <a:spcAft>
                <a:spcPts val="0"/>
              </a:spcAft>
              <a:buClr>
                <a:srgbClr val="888888"/>
              </a:buClr>
              <a:buSzPts val="1400"/>
              <a:buFont typeface="Calibri"/>
              <a:buNone/>
              <a:defRPr sz="1400">
                <a:solidFill>
                  <a:srgbClr val="888888"/>
                </a:solidFill>
              </a:defRPr>
            </a:lvl8pPr>
            <a:lvl9pPr marL="4114800" lvl="8" indent="-228600" rtl="0">
              <a:spcBef>
                <a:spcPts val="0"/>
              </a:spcBef>
              <a:spcAft>
                <a:spcPts val="0"/>
              </a:spcAft>
              <a:buClr>
                <a:srgbClr val="888888"/>
              </a:buClr>
              <a:buSzPts val="1400"/>
              <a:buFont typeface="Calibri"/>
              <a:buNone/>
              <a:defRPr sz="1400">
                <a:solidFill>
                  <a:srgbClr val="888888"/>
                </a:solidFill>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9"/>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t"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4" name="Google Shape;64;p19"/>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1400"/>
              <a:buFont typeface="Calibri"/>
              <a:buNone/>
              <a:defRPr sz="3200" b="0" i="0" u="none" strike="noStrike" cap="none">
                <a:solidFill>
                  <a:srgbClr val="888888"/>
                </a:solidFill>
                <a:latin typeface="Calibri"/>
                <a:ea typeface="Calibri"/>
                <a:cs typeface="Calibri"/>
                <a:sym typeface="Calibri"/>
              </a:defRPr>
            </a:lvl1pPr>
            <a:lvl2pPr marL="457200" marR="0" lvl="1" indent="0" algn="ctr" rtl="0">
              <a:spcBef>
                <a:spcPts val="0"/>
              </a:spcBef>
              <a:spcAft>
                <a:spcPts val="0"/>
              </a:spcAft>
              <a:buClr>
                <a:srgbClr val="888888"/>
              </a:buClr>
              <a:buSzPts val="1400"/>
              <a:buFont typeface="Calibri"/>
              <a:buNone/>
              <a:defRPr sz="2800" b="0" i="0" u="none" strike="noStrike" cap="none">
                <a:solidFill>
                  <a:srgbClr val="888888"/>
                </a:solidFill>
                <a:latin typeface="Calibri"/>
                <a:ea typeface="Calibri"/>
                <a:cs typeface="Calibri"/>
                <a:sym typeface="Calibri"/>
              </a:defRPr>
            </a:lvl2pPr>
            <a:lvl3pPr marL="914400" marR="0" lvl="2" indent="0" algn="ctr" rtl="0">
              <a:spcBef>
                <a:spcPts val="0"/>
              </a:spcBef>
              <a:spcAft>
                <a:spcPts val="0"/>
              </a:spcAft>
              <a:buClr>
                <a:srgbClr val="888888"/>
              </a:buClr>
              <a:buSzPts val="1400"/>
              <a:buFont typeface="Calibri"/>
              <a:buNone/>
              <a:defRPr sz="2400" b="0" i="0" u="none" strike="noStrike" cap="none">
                <a:solidFill>
                  <a:srgbClr val="888888"/>
                </a:solidFill>
                <a:latin typeface="Calibri"/>
                <a:ea typeface="Calibri"/>
                <a:cs typeface="Calibri"/>
                <a:sym typeface="Calibri"/>
              </a:defRPr>
            </a:lvl3pPr>
            <a:lvl4pPr marL="1371600" marR="0" lvl="3"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4pPr>
            <a:lvl5pPr marL="1828800" marR="0" lvl="4"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5pPr>
            <a:lvl6pPr marL="2286000" marR="0" lvl="5"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6pPr>
            <a:lvl7pPr marL="2743200" marR="0" lvl="6"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7pPr>
            <a:lvl8pPr marL="3200400" marR="0" lvl="7"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8pPr>
            <a:lvl9pPr marL="3657600" marR="0" lvl="8" indent="0" algn="ctr" rtl="0">
              <a:spcBef>
                <a:spcPts val="0"/>
              </a:spcBef>
              <a:spcAft>
                <a:spcPts val="0"/>
              </a:spcAft>
              <a:buClr>
                <a:srgbClr val="888888"/>
              </a:buClr>
              <a:buSzPts val="1400"/>
              <a:buFont typeface="Calibri"/>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456481" y="273629"/>
            <a:ext cx="8226600" cy="1142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2"/>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72" name="Google Shape;72;p22"/>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3" name="Google Shape;13;p3"/>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
        <p:nvSpPr>
          <p:cNvPr id="16" name="Google Shape;16;p4"/>
          <p:cNvSpPr txBox="1">
            <a:spLocks noGrp="1"/>
          </p:cNvSpPr>
          <p:nvPr>
            <p:ph type="body" idx="1"/>
          </p:nvPr>
        </p:nvSpPr>
        <p:spPr>
          <a:xfrm>
            <a:off x="457200"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17" name="Google Shape;17;p4"/>
          <p:cNvSpPr txBox="1">
            <a:spLocks noGrp="1"/>
          </p:cNvSpPr>
          <p:nvPr>
            <p:ph type="body" idx="2"/>
          </p:nvPr>
        </p:nvSpPr>
        <p:spPr>
          <a:xfrm>
            <a:off x="4692274" y="1600200"/>
            <a:ext cx="3994526" cy="4967574"/>
          </a:xfrm>
          <a:prstGeom prst="rect">
            <a:avLst/>
          </a:prstGeom>
          <a:noFill/>
          <a:ln>
            <a:noFill/>
          </a:ln>
        </p:spPr>
        <p:txBody>
          <a:bodyPr spcFirstLastPara="1" wrap="square" lIns="91425" tIns="91425" rIns="91425" bIns="91425" anchor="t" anchorCtr="0">
            <a:noAutofit/>
          </a:bodyPr>
          <a:lstStyle>
            <a:lvl1pPr marL="457200" lvl="0" indent="-419100" rtl="0">
              <a:spcBef>
                <a:spcPts val="600"/>
              </a:spcBef>
              <a:spcAft>
                <a:spcPts val="0"/>
              </a:spcAft>
              <a:buSzPts val="30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42900" rtl="0">
              <a:spcBef>
                <a:spcPts val="0"/>
              </a:spcBef>
              <a:spcAft>
                <a:spcPts val="0"/>
              </a:spcAft>
              <a:buSzPts val="1800"/>
              <a:buChar char="●"/>
              <a:defRPr/>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3600"/>
              <a:buFont typeface="Arial"/>
              <a:buNone/>
              <a:defRPr sz="3600" b="1">
                <a:solidFill>
                  <a:schemeClr val="dk1"/>
                </a:solidFill>
                <a:latin typeface="Arial"/>
                <a:ea typeface="Arial"/>
                <a:cs typeface="Arial"/>
                <a:sym typeface="Arial"/>
              </a:defRPr>
            </a:lvl1pPr>
            <a:lvl2pPr lvl="1" algn="l" rtl="0">
              <a:spcBef>
                <a:spcPts val="0"/>
              </a:spcBef>
              <a:spcAft>
                <a:spcPts val="0"/>
              </a:spcAft>
              <a:buSzPts val="3600"/>
              <a:buFont typeface="Arial"/>
              <a:buNone/>
              <a:defRPr sz="3600" b="1">
                <a:solidFill>
                  <a:schemeClr val="dk1"/>
                </a:solidFill>
                <a:latin typeface="Arial"/>
                <a:ea typeface="Arial"/>
                <a:cs typeface="Arial"/>
                <a:sym typeface="Arial"/>
              </a:defRPr>
            </a:lvl2pPr>
            <a:lvl3pPr lvl="2" algn="l" rtl="0">
              <a:spcBef>
                <a:spcPts val="0"/>
              </a:spcBef>
              <a:spcAft>
                <a:spcPts val="0"/>
              </a:spcAft>
              <a:buSzPts val="3600"/>
              <a:buFont typeface="Arial"/>
              <a:buNone/>
              <a:defRPr sz="3600" b="1">
                <a:solidFill>
                  <a:schemeClr val="dk1"/>
                </a:solidFill>
                <a:latin typeface="Arial"/>
                <a:ea typeface="Arial"/>
                <a:cs typeface="Arial"/>
                <a:sym typeface="Arial"/>
              </a:defRPr>
            </a:lvl3pPr>
            <a:lvl4pPr lvl="3" algn="l" rtl="0">
              <a:spcBef>
                <a:spcPts val="0"/>
              </a:spcBef>
              <a:spcAft>
                <a:spcPts val="0"/>
              </a:spcAft>
              <a:buSzPts val="3600"/>
              <a:buFont typeface="Arial"/>
              <a:buNone/>
              <a:defRPr sz="3600" b="1">
                <a:solidFill>
                  <a:schemeClr val="dk1"/>
                </a:solidFill>
                <a:latin typeface="Arial"/>
                <a:ea typeface="Arial"/>
                <a:cs typeface="Arial"/>
                <a:sym typeface="Arial"/>
              </a:defRPr>
            </a:lvl4pPr>
            <a:lvl5pPr lvl="4" algn="l" rtl="0">
              <a:spcBef>
                <a:spcPts val="0"/>
              </a:spcBef>
              <a:spcAft>
                <a:spcPts val="0"/>
              </a:spcAft>
              <a:buSzPts val="3600"/>
              <a:buFont typeface="Arial"/>
              <a:buNone/>
              <a:defRPr sz="3600" b="1">
                <a:solidFill>
                  <a:schemeClr val="dk1"/>
                </a:solidFill>
                <a:latin typeface="Arial"/>
                <a:ea typeface="Arial"/>
                <a:cs typeface="Arial"/>
                <a:sym typeface="Arial"/>
              </a:defRPr>
            </a:lvl5pPr>
            <a:lvl6pPr lvl="5" algn="l" rtl="0">
              <a:spcBef>
                <a:spcPts val="0"/>
              </a:spcBef>
              <a:spcAft>
                <a:spcPts val="0"/>
              </a:spcAft>
              <a:buSzPts val="3600"/>
              <a:buFont typeface="Arial"/>
              <a:buNone/>
              <a:defRPr sz="3600" b="1">
                <a:solidFill>
                  <a:schemeClr val="dk1"/>
                </a:solidFill>
                <a:latin typeface="Arial"/>
                <a:ea typeface="Arial"/>
                <a:cs typeface="Arial"/>
                <a:sym typeface="Arial"/>
              </a:defRPr>
            </a:lvl6pPr>
            <a:lvl7pPr lvl="6" algn="l" rtl="0">
              <a:spcBef>
                <a:spcPts val="0"/>
              </a:spcBef>
              <a:spcAft>
                <a:spcPts val="0"/>
              </a:spcAft>
              <a:buSzPts val="3600"/>
              <a:buFont typeface="Arial"/>
              <a:buNone/>
              <a:defRPr sz="3600" b="1">
                <a:solidFill>
                  <a:schemeClr val="dk1"/>
                </a:solidFill>
                <a:latin typeface="Arial"/>
                <a:ea typeface="Arial"/>
                <a:cs typeface="Arial"/>
                <a:sym typeface="Arial"/>
              </a:defRPr>
            </a:lvl7pPr>
            <a:lvl8pPr lvl="7" algn="l" rtl="0">
              <a:spcBef>
                <a:spcPts val="0"/>
              </a:spcBef>
              <a:spcAft>
                <a:spcPts val="0"/>
              </a:spcAft>
              <a:buSzPts val="3600"/>
              <a:buFont typeface="Arial"/>
              <a:buNone/>
              <a:defRPr sz="3600" b="1">
                <a:solidFill>
                  <a:schemeClr val="dk1"/>
                </a:solidFill>
                <a:latin typeface="Arial"/>
                <a:ea typeface="Arial"/>
                <a:cs typeface="Arial"/>
                <a:sym typeface="Arial"/>
              </a:defRPr>
            </a:lvl8pPr>
            <a:lvl9pPr lvl="8" algn="l" rtl="0">
              <a:spcBef>
                <a:spcPts val="0"/>
              </a:spcBef>
              <a:spcAft>
                <a:spcPts val="0"/>
              </a:spcAft>
              <a:buSzPts val="3600"/>
              <a:buFont typeface="Arial"/>
              <a:buNone/>
              <a:defRPr sz="3600" b="1">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0"/>
        <p:cNvGrpSpPr/>
        <p:nvPr/>
      </p:nvGrpSpPr>
      <p:grpSpPr>
        <a:xfrm>
          <a:off x="0" y="0"/>
          <a:ext cx="0" cy="0"/>
          <a:chOff x="0" y="0"/>
          <a:chExt cx="0" cy="0"/>
        </a:xfrm>
      </p:grpSpPr>
      <p:sp>
        <p:nvSpPr>
          <p:cNvPr id="21" name="Google Shape;21;p6"/>
          <p:cNvSpPr txBox="1">
            <a:spLocks noGrp="1"/>
          </p:cNvSpPr>
          <p:nvPr>
            <p:ph type="body" idx="1"/>
          </p:nvPr>
        </p:nvSpPr>
        <p:spPr>
          <a:xfrm>
            <a:off x="457200" y="5875079"/>
            <a:ext cx="8229600" cy="692694"/>
          </a:xfrm>
          <a:prstGeom prst="rect">
            <a:avLst/>
          </a:prstGeom>
          <a:noFill/>
          <a:ln>
            <a:noFill/>
          </a:ln>
        </p:spPr>
        <p:txBody>
          <a:bodyPr spcFirstLastPara="1" wrap="square" lIns="91425" tIns="91425" rIns="91425" bIns="91425" anchor="t" anchorCtr="0">
            <a:noAutofit/>
          </a:bodyPr>
          <a:lstStyle>
            <a:lvl1pPr marL="457200" lvl="0" indent="-342900" algn="ctr" rtl="0">
              <a:lnSpc>
                <a:spcPct val="100000"/>
              </a:lnSpc>
              <a:spcBef>
                <a:spcPts val="360"/>
              </a:spcBef>
              <a:spcAft>
                <a:spcPts val="0"/>
              </a:spcAft>
              <a:buClr>
                <a:schemeClr val="dk1"/>
              </a:buClr>
              <a:buSzPts val="1800"/>
              <a:buFont typeface="Arial"/>
              <a:buChar char="●"/>
              <a:defRPr sz="1800">
                <a:solidFill>
                  <a:schemeClr val="dk1"/>
                </a:solidFill>
              </a:defRPr>
            </a:lvl1pPr>
            <a:lvl2pPr marL="914400" lvl="1" indent="-342900" algn="ctr" rtl="0">
              <a:lnSpc>
                <a:spcPct val="100000"/>
              </a:lnSpc>
              <a:spcBef>
                <a:spcPts val="0"/>
              </a:spcBef>
              <a:spcAft>
                <a:spcPts val="0"/>
              </a:spcAft>
              <a:buClr>
                <a:schemeClr val="dk1"/>
              </a:buClr>
              <a:buSzPts val="1800"/>
              <a:buFont typeface="Arial"/>
              <a:buChar char="○"/>
              <a:defRPr sz="1800">
                <a:solidFill>
                  <a:schemeClr val="dk1"/>
                </a:solidFill>
              </a:defRPr>
            </a:lvl2pPr>
            <a:lvl3pPr marL="1371600" lvl="2" indent="-342900" algn="ctr" rtl="0">
              <a:lnSpc>
                <a:spcPct val="100000"/>
              </a:lnSpc>
              <a:spcBef>
                <a:spcPts val="0"/>
              </a:spcBef>
              <a:spcAft>
                <a:spcPts val="0"/>
              </a:spcAft>
              <a:buClr>
                <a:schemeClr val="dk1"/>
              </a:buClr>
              <a:buSzPts val="1800"/>
              <a:buFont typeface="Arial"/>
              <a:buChar char="■"/>
              <a:defRPr sz="1800">
                <a:solidFill>
                  <a:schemeClr val="dk1"/>
                </a:solidFill>
              </a:defRPr>
            </a:lvl3pPr>
            <a:lvl4pPr marL="1828800" lvl="3" indent="-342900" algn="ctr" rtl="0">
              <a:lnSpc>
                <a:spcPct val="100000"/>
              </a:lnSpc>
              <a:spcBef>
                <a:spcPts val="0"/>
              </a:spcBef>
              <a:spcAft>
                <a:spcPts val="0"/>
              </a:spcAft>
              <a:buClr>
                <a:schemeClr val="dk1"/>
              </a:buClr>
              <a:buSzPts val="1800"/>
              <a:buFont typeface="Arial"/>
              <a:buChar char="●"/>
              <a:defRPr sz="1800">
                <a:solidFill>
                  <a:schemeClr val="dk1"/>
                </a:solidFill>
              </a:defRPr>
            </a:lvl4pPr>
            <a:lvl5pPr marL="2286000" lvl="4" indent="-342900" algn="ctr" rtl="0">
              <a:lnSpc>
                <a:spcPct val="100000"/>
              </a:lnSpc>
              <a:spcBef>
                <a:spcPts val="0"/>
              </a:spcBef>
              <a:spcAft>
                <a:spcPts val="0"/>
              </a:spcAft>
              <a:buClr>
                <a:schemeClr val="dk1"/>
              </a:buClr>
              <a:buSzPts val="1800"/>
              <a:buFont typeface="Arial"/>
              <a:buChar char="○"/>
              <a:defRPr sz="1800">
                <a:solidFill>
                  <a:schemeClr val="dk1"/>
                </a:solidFill>
              </a:defRPr>
            </a:lvl5pPr>
            <a:lvl6pPr marL="2743200" lvl="5" indent="-342900" algn="ctr" rtl="0">
              <a:lnSpc>
                <a:spcPct val="100000"/>
              </a:lnSpc>
              <a:spcBef>
                <a:spcPts val="0"/>
              </a:spcBef>
              <a:spcAft>
                <a:spcPts val="0"/>
              </a:spcAft>
              <a:buClr>
                <a:schemeClr val="dk1"/>
              </a:buClr>
              <a:buSzPts val="1800"/>
              <a:buFont typeface="Arial"/>
              <a:buChar char="■"/>
              <a:defRPr sz="1800">
                <a:solidFill>
                  <a:schemeClr val="dk1"/>
                </a:solidFill>
              </a:defRPr>
            </a:lvl6pPr>
            <a:lvl7pPr marL="3200400" lvl="6" indent="-342900" algn="ctr" rtl="0">
              <a:lnSpc>
                <a:spcPct val="100000"/>
              </a:lnSpc>
              <a:spcBef>
                <a:spcPts val="0"/>
              </a:spcBef>
              <a:spcAft>
                <a:spcPts val="0"/>
              </a:spcAft>
              <a:buClr>
                <a:schemeClr val="dk1"/>
              </a:buClr>
              <a:buSzPts val="1800"/>
              <a:buFont typeface="Arial"/>
              <a:buChar char="●"/>
              <a:defRPr sz="1800">
                <a:solidFill>
                  <a:schemeClr val="dk1"/>
                </a:solidFill>
              </a:defRPr>
            </a:lvl7pPr>
            <a:lvl8pPr marL="3657600" lvl="7" indent="-342900" algn="ctr" rtl="0">
              <a:lnSpc>
                <a:spcPct val="100000"/>
              </a:lnSpc>
              <a:spcBef>
                <a:spcPts val="0"/>
              </a:spcBef>
              <a:spcAft>
                <a:spcPts val="0"/>
              </a:spcAft>
              <a:buClr>
                <a:schemeClr val="dk1"/>
              </a:buClr>
              <a:buSzPts val="1800"/>
              <a:buFont typeface="Arial"/>
              <a:buChar char="○"/>
              <a:defRPr sz="1800">
                <a:solidFill>
                  <a:schemeClr val="dk1"/>
                </a:solidFill>
              </a:defRPr>
            </a:lvl8pPr>
            <a:lvl9pPr marL="4114800" lvl="8" indent="-342900" algn="ctr" rtl="0">
              <a:lnSpc>
                <a:spcPct val="100000"/>
              </a:lnSpc>
              <a:spcBef>
                <a:spcPts val="0"/>
              </a:spcBef>
              <a:spcAft>
                <a:spcPts val="0"/>
              </a:spcAft>
              <a:buClr>
                <a:schemeClr val="dk1"/>
              </a:buClr>
              <a:buSzPts val="1800"/>
              <a:buFont typeface="Arial"/>
              <a:buChar char="■"/>
              <a:defRPr sz="1800">
                <a:solidFill>
                  <a:schemeClr val="dk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VERTICAL_TITLE_AND_VERTICAL_TEXT" type="vertTitleAndTx">
  <p:cSld name="VERTICAL_TITLE_AND_VERTICAL_TEXT">
    <p:spTree>
      <p:nvGrpSpPr>
        <p:cNvPr id="1" name="Shape 29"/>
        <p:cNvGrpSpPr/>
        <p:nvPr/>
      </p:nvGrpSpPr>
      <p:grpSpPr>
        <a:xfrm>
          <a:off x="0" y="0"/>
          <a:ext cx="0" cy="0"/>
          <a:chOff x="0" y="0"/>
          <a:chExt cx="0" cy="0"/>
        </a:xfrm>
      </p:grpSpPr>
      <p:sp>
        <p:nvSpPr>
          <p:cNvPr id="30" name="Google Shape;30;p9"/>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1" name="Google Shape;31;p9"/>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_TEXT" type="vertTx">
  <p:cSld name="VERTICAL_TEXT">
    <p:spTree>
      <p:nvGrpSpPr>
        <p:cNvPr id="1" name="Shape 32"/>
        <p:cNvGrpSpPr/>
        <p:nvPr/>
      </p:nvGrpSpPr>
      <p:grpSpPr>
        <a:xfrm>
          <a:off x="0" y="0"/>
          <a:ext cx="0" cy="0"/>
          <a:chOff x="0" y="0"/>
          <a:chExt cx="0" cy="0"/>
        </a:xfrm>
      </p:grpSpPr>
      <p:sp>
        <p:nvSpPr>
          <p:cNvPr id="33" name="Google Shape;33;p1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Char char="●"/>
              <a:defRPr sz="4400">
                <a:solidFill>
                  <a:schemeClr val="dk1"/>
                </a:solidFill>
                <a:latin typeface="Calibri"/>
                <a:ea typeface="Calibri"/>
                <a:cs typeface="Calibri"/>
                <a:sym typeface="Calibri"/>
              </a:defRPr>
            </a:lvl1pPr>
            <a:lvl2pPr lvl="1" algn="ctr" rtl="0">
              <a:spcBef>
                <a:spcPts val="0"/>
              </a:spcBef>
              <a:spcAft>
                <a:spcPts val="0"/>
              </a:spcAft>
              <a:buSzPts val="1400"/>
              <a:buChar char="○"/>
              <a:defRPr sz="4400">
                <a:solidFill>
                  <a:schemeClr val="dk1"/>
                </a:solidFill>
                <a:latin typeface="Calibri"/>
                <a:ea typeface="Calibri"/>
                <a:cs typeface="Calibri"/>
                <a:sym typeface="Calibri"/>
              </a:defRPr>
            </a:lvl2pPr>
            <a:lvl3pPr lvl="2" algn="ctr" rtl="0">
              <a:spcBef>
                <a:spcPts val="0"/>
              </a:spcBef>
              <a:spcAft>
                <a:spcPts val="0"/>
              </a:spcAft>
              <a:buSzPts val="1400"/>
              <a:buChar char="■"/>
              <a:defRPr sz="4400">
                <a:solidFill>
                  <a:schemeClr val="dk1"/>
                </a:solidFill>
                <a:latin typeface="Calibri"/>
                <a:ea typeface="Calibri"/>
                <a:cs typeface="Calibri"/>
                <a:sym typeface="Calibri"/>
              </a:defRPr>
            </a:lvl3pPr>
            <a:lvl4pPr lvl="3" algn="ctr" rtl="0">
              <a:spcBef>
                <a:spcPts val="0"/>
              </a:spcBef>
              <a:spcAft>
                <a:spcPts val="0"/>
              </a:spcAft>
              <a:buSzPts val="1400"/>
              <a:buChar char="●"/>
              <a:defRPr sz="4400">
                <a:solidFill>
                  <a:schemeClr val="dk1"/>
                </a:solidFill>
                <a:latin typeface="Calibri"/>
                <a:ea typeface="Calibri"/>
                <a:cs typeface="Calibri"/>
                <a:sym typeface="Calibri"/>
              </a:defRPr>
            </a:lvl4pPr>
            <a:lvl5pPr lvl="4" algn="ctr" rtl="0">
              <a:spcBef>
                <a:spcPts val="0"/>
              </a:spcBef>
              <a:spcAft>
                <a:spcPts val="0"/>
              </a:spcAft>
              <a:buSzPts val="1400"/>
              <a:buChar char="○"/>
              <a:defRPr sz="4400">
                <a:solidFill>
                  <a:schemeClr val="dk1"/>
                </a:solidFill>
                <a:latin typeface="Calibri"/>
                <a:ea typeface="Calibri"/>
                <a:cs typeface="Calibri"/>
                <a:sym typeface="Calibri"/>
              </a:defRPr>
            </a:lvl5pPr>
            <a:lvl6pPr marL="457200" lvl="5" algn="ctr" rtl="0">
              <a:spcBef>
                <a:spcPts val="0"/>
              </a:spcBef>
              <a:spcAft>
                <a:spcPts val="0"/>
              </a:spcAft>
              <a:buSzPts val="1400"/>
              <a:buChar char="■"/>
              <a:defRPr sz="4400">
                <a:solidFill>
                  <a:schemeClr val="dk1"/>
                </a:solidFill>
                <a:latin typeface="Calibri"/>
                <a:ea typeface="Calibri"/>
                <a:cs typeface="Calibri"/>
                <a:sym typeface="Calibri"/>
              </a:defRPr>
            </a:lvl6pPr>
            <a:lvl7pPr marL="914400" lvl="6" algn="ctr" rtl="0">
              <a:spcBef>
                <a:spcPts val="0"/>
              </a:spcBef>
              <a:spcAft>
                <a:spcPts val="0"/>
              </a:spcAft>
              <a:buSzPts val="1400"/>
              <a:buChar char="●"/>
              <a:defRPr sz="4400">
                <a:solidFill>
                  <a:schemeClr val="dk1"/>
                </a:solidFill>
                <a:latin typeface="Calibri"/>
                <a:ea typeface="Calibri"/>
                <a:cs typeface="Calibri"/>
                <a:sym typeface="Calibri"/>
              </a:defRPr>
            </a:lvl7pPr>
            <a:lvl8pPr marL="1371600" lvl="7" algn="ctr" rtl="0">
              <a:spcBef>
                <a:spcPts val="0"/>
              </a:spcBef>
              <a:spcAft>
                <a:spcPts val="0"/>
              </a:spcAft>
              <a:buSzPts val="1400"/>
              <a:buChar char="○"/>
              <a:defRPr sz="4400">
                <a:solidFill>
                  <a:schemeClr val="dk1"/>
                </a:solidFill>
                <a:latin typeface="Calibri"/>
                <a:ea typeface="Calibri"/>
                <a:cs typeface="Calibri"/>
                <a:sym typeface="Calibri"/>
              </a:defRPr>
            </a:lvl8pPr>
            <a:lvl9pPr marL="1828800" lvl="8" algn="ctr" rtl="0">
              <a:spcBef>
                <a:spcPts val="0"/>
              </a:spcBef>
              <a:spcAft>
                <a:spcPts val="0"/>
              </a:spcAft>
              <a:buSzPts val="1400"/>
              <a:buChar char="■"/>
              <a:defRPr sz="4400">
                <a:solidFill>
                  <a:schemeClr val="dk1"/>
                </a:solidFill>
                <a:latin typeface="Calibri"/>
                <a:ea typeface="Calibri"/>
                <a:cs typeface="Calibri"/>
                <a:sym typeface="Calibri"/>
              </a:defRPr>
            </a:lvl9pPr>
          </a:lstStyle>
          <a:p>
            <a:endParaRPr/>
          </a:p>
        </p:txBody>
      </p:sp>
      <p:sp>
        <p:nvSpPr>
          <p:cNvPr id="34" name="Google Shape;34;p10"/>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91425" rIns="91425" bIns="91425" anchor="t" anchorCtr="0">
            <a:noAutofit/>
          </a:bodyPr>
          <a:lstStyle>
            <a:lvl1pPr marL="457200" lvl="0" indent="-317500" algn="l" rtl="0">
              <a:spcBef>
                <a:spcPts val="640"/>
              </a:spcBef>
              <a:spcAft>
                <a:spcPts val="0"/>
              </a:spcAft>
              <a:buClr>
                <a:schemeClr val="dk1"/>
              </a:buClr>
              <a:buSzPts val="1400"/>
              <a:buFont typeface="Calibri"/>
              <a:buChar char="●"/>
              <a:defRPr sz="3200">
                <a:solidFill>
                  <a:schemeClr val="dk1"/>
                </a:solidFill>
                <a:latin typeface="Calibri"/>
                <a:ea typeface="Calibri"/>
                <a:cs typeface="Calibri"/>
                <a:sym typeface="Calibri"/>
              </a:defRPr>
            </a:lvl1pPr>
            <a:lvl2pPr marL="914400" lvl="1" indent="-317500" algn="l" rtl="0">
              <a:spcBef>
                <a:spcPts val="0"/>
              </a:spcBef>
              <a:spcAft>
                <a:spcPts val="0"/>
              </a:spcAft>
              <a:buClr>
                <a:schemeClr val="dk1"/>
              </a:buClr>
              <a:buSzPts val="1400"/>
              <a:buFont typeface="Calibri"/>
              <a:buChar char="●"/>
              <a:defRPr sz="2800">
                <a:solidFill>
                  <a:schemeClr val="dk1"/>
                </a:solidFill>
                <a:latin typeface="Calibri"/>
                <a:ea typeface="Calibri"/>
                <a:cs typeface="Calibri"/>
                <a:sym typeface="Calibri"/>
              </a:defRPr>
            </a:lvl2pPr>
            <a:lvl3pPr marL="1371600" lvl="2" indent="-317500" algn="l" rtl="0">
              <a:spcBef>
                <a:spcPts val="0"/>
              </a:spcBef>
              <a:spcAft>
                <a:spcPts val="0"/>
              </a:spcAft>
              <a:buClr>
                <a:schemeClr val="dk1"/>
              </a:buClr>
              <a:buSzPts val="1400"/>
              <a:buFont typeface="Calibri"/>
              <a:buChar char="●"/>
              <a:defRPr sz="2400">
                <a:solidFill>
                  <a:schemeClr val="dk1"/>
                </a:solidFill>
                <a:latin typeface="Calibri"/>
                <a:ea typeface="Calibri"/>
                <a:cs typeface="Calibri"/>
                <a:sym typeface="Calibri"/>
              </a:defRPr>
            </a:lvl3pPr>
            <a:lvl4pPr marL="1828800" lvl="3"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4pPr>
            <a:lvl5pPr marL="2286000" lvl="4"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5pPr>
            <a:lvl6pPr marL="2743200" lvl="5"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6pPr>
            <a:lvl7pPr marL="3200400" lvl="6"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7pPr>
            <a:lvl8pPr marL="3657600" lvl="7"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8pPr>
            <a:lvl9pPr marL="4114800" lvl="8" indent="-317500" algn="l" rtl="0">
              <a:spcBef>
                <a:spcPts val="0"/>
              </a:spcBef>
              <a:spcAft>
                <a:spcPts val="0"/>
              </a:spcAft>
              <a:buClr>
                <a:schemeClr val="dk1"/>
              </a:buClr>
              <a:buSzPts val="1400"/>
              <a:buFont typeface="Calibri"/>
              <a:buChar char="●"/>
              <a:defRPr sz="2000">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_WITH_CAPTION_TEXT" type="picTx">
  <p:cSld name="PICTURE_WITH_CAPTION_TEXT">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SzPts val="1400"/>
              <a:buChar char="●"/>
              <a:defRPr sz="2000" b="1"/>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37" name="Google Shape;37;p11"/>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rgbClr val="898989"/>
              </a:buClr>
              <a:buSzPts val="1400"/>
              <a:buFont typeface="Calibri"/>
              <a:buNone/>
              <a:defRPr sz="3200" b="0" i="0" u="none" strike="noStrike" cap="none">
                <a:solidFill>
                  <a:srgbClr val="898989"/>
                </a:solidFill>
                <a:latin typeface="Calibri"/>
                <a:ea typeface="Calibri"/>
                <a:cs typeface="Calibri"/>
                <a:sym typeface="Calibri"/>
              </a:defRPr>
            </a:lvl1pPr>
            <a:lvl2pPr marL="457200" marR="0" lvl="1" indent="0" algn="l" rtl="0">
              <a:spcBef>
                <a:spcPts val="0"/>
              </a:spcBef>
              <a:spcAft>
                <a:spcPts val="0"/>
              </a:spcAft>
              <a:buSzPts val="1400"/>
              <a:buFont typeface="Arial"/>
              <a:buNone/>
              <a:defRPr sz="2800" b="0" i="0" u="none" strike="noStrike" cap="none"/>
            </a:lvl2pPr>
            <a:lvl3pPr marL="914400" marR="0" lvl="2" indent="0" algn="l" rtl="0">
              <a:spcBef>
                <a:spcPts val="0"/>
              </a:spcBef>
              <a:spcAft>
                <a:spcPts val="0"/>
              </a:spcAft>
              <a:buSzPts val="1400"/>
              <a:buFont typeface="Arial"/>
              <a:buNone/>
              <a:defRPr sz="2400" b="0" i="0" u="none" strike="noStrike" cap="none"/>
            </a:lvl3pPr>
            <a:lvl4pPr marL="1371600" marR="0" lvl="3" indent="0" algn="l" rtl="0">
              <a:spcBef>
                <a:spcPts val="0"/>
              </a:spcBef>
              <a:spcAft>
                <a:spcPts val="0"/>
              </a:spcAft>
              <a:buSzPts val="1400"/>
              <a:buFont typeface="Arial"/>
              <a:buNone/>
              <a:defRPr sz="2000" b="0" i="0" u="none" strike="noStrike" cap="none"/>
            </a:lvl4pPr>
            <a:lvl5pPr marL="1828800" marR="0" lvl="4" indent="0" algn="l" rtl="0">
              <a:spcBef>
                <a:spcPts val="0"/>
              </a:spcBef>
              <a:spcAft>
                <a:spcPts val="0"/>
              </a:spcAft>
              <a:buSzPts val="1400"/>
              <a:buFont typeface="Arial"/>
              <a:buNone/>
              <a:defRPr sz="2000" b="0" i="0" u="none" strike="noStrike" cap="none"/>
            </a:lvl5pPr>
            <a:lvl6pPr marL="2286000" marR="0" lvl="5" indent="0" algn="l" rtl="0">
              <a:spcBef>
                <a:spcPts val="0"/>
              </a:spcBef>
              <a:spcAft>
                <a:spcPts val="0"/>
              </a:spcAft>
              <a:buSzPts val="1400"/>
              <a:buFont typeface="Arial"/>
              <a:buNone/>
              <a:defRPr sz="2000" b="0" i="0" u="none" strike="noStrike" cap="none"/>
            </a:lvl6pPr>
            <a:lvl7pPr marL="2743200" marR="0" lvl="6" indent="0" algn="l" rtl="0">
              <a:spcBef>
                <a:spcPts val="0"/>
              </a:spcBef>
              <a:spcAft>
                <a:spcPts val="0"/>
              </a:spcAft>
              <a:buSzPts val="1400"/>
              <a:buFont typeface="Arial"/>
              <a:buNone/>
              <a:defRPr sz="2000" b="0" i="0" u="none" strike="noStrike" cap="none"/>
            </a:lvl7pPr>
            <a:lvl8pPr marL="3200400" marR="0" lvl="7" indent="0" algn="l" rtl="0">
              <a:spcBef>
                <a:spcPts val="0"/>
              </a:spcBef>
              <a:spcAft>
                <a:spcPts val="0"/>
              </a:spcAft>
              <a:buSzPts val="1400"/>
              <a:buFont typeface="Arial"/>
              <a:buNone/>
              <a:defRPr sz="2000" b="0" i="0" u="none" strike="noStrike" cap="none"/>
            </a:lvl8pPr>
            <a:lvl9pPr marL="3657600" marR="0" lvl="8" indent="0" algn="l" rtl="0">
              <a:spcBef>
                <a:spcPts val="0"/>
              </a:spcBef>
              <a:spcAft>
                <a:spcPts val="0"/>
              </a:spcAft>
              <a:buSzPts val="1400"/>
              <a:buFont typeface="Arial"/>
              <a:buNone/>
              <a:defRPr sz="2000" b="0" i="0" u="none" strike="noStrike" cap="none"/>
            </a:lvl9pPr>
          </a:lstStyle>
          <a:p>
            <a:endParaRPr/>
          </a:p>
        </p:txBody>
      </p:sp>
      <p:sp>
        <p:nvSpPr>
          <p:cNvPr id="38" name="Google Shape;38;p11"/>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noAutofit/>
          </a:bodyPr>
          <a:lstStyle>
            <a:lvl1pPr marL="457200" lvl="0" indent="-228600" rtl="0">
              <a:spcBef>
                <a:spcPts val="640"/>
              </a:spcBef>
              <a:spcAft>
                <a:spcPts val="0"/>
              </a:spcAft>
              <a:buSzPts val="1400"/>
              <a:buFont typeface="Calibri"/>
              <a:buNone/>
              <a:defRPr sz="1400"/>
            </a:lvl1pPr>
            <a:lvl2pPr marL="914400" lvl="1" indent="-228600" rtl="0">
              <a:spcBef>
                <a:spcPts val="0"/>
              </a:spcBef>
              <a:spcAft>
                <a:spcPts val="0"/>
              </a:spcAft>
              <a:buSzPts val="1400"/>
              <a:buFont typeface="Calibri"/>
              <a:buNone/>
              <a:defRPr sz="1200"/>
            </a:lvl2pPr>
            <a:lvl3pPr marL="1371600" lvl="2" indent="-228600" rtl="0">
              <a:spcBef>
                <a:spcPts val="0"/>
              </a:spcBef>
              <a:spcAft>
                <a:spcPts val="0"/>
              </a:spcAft>
              <a:buSzPts val="1400"/>
              <a:buFont typeface="Calibri"/>
              <a:buNone/>
              <a:defRPr sz="1000"/>
            </a:lvl3pPr>
            <a:lvl4pPr marL="1828800" lvl="3" indent="-228600" rtl="0">
              <a:spcBef>
                <a:spcPts val="0"/>
              </a:spcBef>
              <a:spcAft>
                <a:spcPts val="0"/>
              </a:spcAft>
              <a:buSzPts val="1400"/>
              <a:buFont typeface="Calibri"/>
              <a:buNone/>
              <a:defRPr sz="900"/>
            </a:lvl4pPr>
            <a:lvl5pPr marL="2286000" lvl="4" indent="-228600" rtl="0">
              <a:spcBef>
                <a:spcPts val="0"/>
              </a:spcBef>
              <a:spcAft>
                <a:spcPts val="0"/>
              </a:spcAft>
              <a:buSzPts val="1400"/>
              <a:buFont typeface="Calibri"/>
              <a:buNone/>
              <a:defRPr sz="900"/>
            </a:lvl5pPr>
            <a:lvl6pPr marL="2743200" lvl="5" indent="-228600" rtl="0">
              <a:spcBef>
                <a:spcPts val="0"/>
              </a:spcBef>
              <a:spcAft>
                <a:spcPts val="0"/>
              </a:spcAft>
              <a:buSzPts val="1400"/>
              <a:buFont typeface="Calibri"/>
              <a:buNone/>
              <a:defRPr sz="900"/>
            </a:lvl6pPr>
            <a:lvl7pPr marL="3200400" lvl="6" indent="-228600" rtl="0">
              <a:spcBef>
                <a:spcPts val="0"/>
              </a:spcBef>
              <a:spcAft>
                <a:spcPts val="0"/>
              </a:spcAft>
              <a:buSzPts val="1400"/>
              <a:buFont typeface="Calibri"/>
              <a:buNone/>
              <a:defRPr sz="900"/>
            </a:lvl7pPr>
            <a:lvl8pPr marL="3657600" lvl="7" indent="-228600" rtl="0">
              <a:spcBef>
                <a:spcPts val="0"/>
              </a:spcBef>
              <a:spcAft>
                <a:spcPts val="0"/>
              </a:spcAft>
              <a:buSzPts val="1400"/>
              <a:buFont typeface="Calibri"/>
              <a:buNone/>
              <a:defRPr sz="900"/>
            </a:lvl8pPr>
            <a:lvl9pPr marL="4114800" lvl="8" indent="-228600" rtl="0">
              <a:spcBef>
                <a:spcPts val="0"/>
              </a:spcBef>
              <a:spcAft>
                <a:spcPts val="0"/>
              </a:spcAft>
              <a:buSzPts val="1400"/>
              <a:buFont typeface="Calibri"/>
              <a:buNone/>
              <a:defRPr sz="9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b" anchorCtr="0">
            <a:noAutofit/>
          </a:bodyPr>
          <a:lstStyle>
            <a:lvl1pPr lvl="0"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1pPr>
            <a:lvl2pPr lvl="1"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2pPr>
            <a:lvl3pPr lvl="2"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3pPr>
            <a:lvl4pPr lvl="3"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4pPr>
            <a:lvl5pPr lvl="4"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5pPr>
            <a:lvl6pPr lvl="5"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6pPr>
            <a:lvl7pPr lvl="6"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7pPr>
            <a:lvl8pPr lvl="7"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8pPr>
            <a:lvl9pPr lvl="8" algn="l" rtl="0">
              <a:spcBef>
                <a:spcPts val="0"/>
              </a:spcBef>
              <a:spcAft>
                <a:spcPts val="0"/>
              </a:spcAft>
              <a:buClr>
                <a:schemeClr val="dk1"/>
              </a:buClr>
              <a:buSzPts val="3600"/>
              <a:buFont typeface="Arial"/>
              <a:buNone/>
              <a:defRPr sz="3600" b="1"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8229600" cy="4967574"/>
          </a:xfrm>
          <a:prstGeom prst="rect">
            <a:avLst/>
          </a:prstGeom>
          <a:noFill/>
          <a:ln>
            <a:noFill/>
          </a:ln>
        </p:spPr>
        <p:txBody>
          <a:bodyPr spcFirstLastPara="1" wrap="square" lIns="91425" tIns="91425" rIns="91425" bIns="91425" anchor="t" anchorCtr="0">
            <a:noAutofit/>
          </a:bodyPr>
          <a:lstStyle>
            <a:lvl1pPr marL="457200" lvl="0" indent="-419100" algn="l" rtl="0">
              <a:spcBef>
                <a:spcPts val="600"/>
              </a:spcBef>
              <a:spcAft>
                <a:spcPts val="0"/>
              </a:spcAft>
              <a:buClr>
                <a:schemeClr val="dk1"/>
              </a:buClr>
              <a:buSzPts val="3000"/>
              <a:buFont typeface="Arial"/>
              <a:buChar char="●"/>
              <a:defRPr sz="3000" b="0" i="0" u="none" strike="noStrike" cap="none">
                <a:solidFill>
                  <a:schemeClr val="dk1"/>
                </a:solidFill>
                <a:latin typeface="Arial"/>
                <a:ea typeface="Arial"/>
                <a:cs typeface="Arial"/>
                <a:sym typeface="Arial"/>
              </a:defRPr>
            </a:lvl1pPr>
            <a:lvl2pPr marL="914400" lvl="1"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lvl="2" indent="-381000" algn="l" rtl="0">
              <a:spcBef>
                <a:spcPts val="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lvl="3"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lvl="4"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lvl="5"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lvl="6"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lvl="7"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lvl="8" indent="-342900" algn="l" rtl="0">
              <a:spcBef>
                <a:spcPts val="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
        <p:cNvGrpSpPr/>
        <p:nvPr/>
      </p:nvGrpSpPr>
      <p:grpSpPr>
        <a:xfrm>
          <a:off x="0" y="0"/>
          <a:ext cx="0" cy="0"/>
          <a:chOff x="0" y="0"/>
          <a:chExt cx="0" cy="0"/>
        </a:xfrm>
      </p:grpSpPr>
      <p:sp>
        <p:nvSpPr>
          <p:cNvPr id="24" name="Google Shape;24;p8"/>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25" name="Google Shape;25;p8"/>
          <p:cNvSpPr txBox="1">
            <a:spLocks noGrp="1"/>
          </p:cNvSpPr>
          <p:nvPr>
            <p:ph type="body" idx="1"/>
          </p:nvPr>
        </p:nvSpPr>
        <p:spPr>
          <a:xfrm>
            <a:off x="457200" y="1600200"/>
            <a:ext cx="8229600" cy="4525962"/>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
        <p:nvSpPr>
          <p:cNvPr id="26" name="Google Shape;26;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200" b="0" i="0" u="none" strike="noStrike" cap="none">
                <a:solidFill>
                  <a:srgbClr val="898989"/>
                </a:solidFill>
                <a:latin typeface="Calibri"/>
                <a:ea typeface="Calibri"/>
                <a:cs typeface="Calibri"/>
                <a:sym typeface="Calibri"/>
              </a:defRPr>
            </a:lvl1pPr>
            <a:lvl2pPr lvl="1">
              <a:spcBef>
                <a:spcPts val="0"/>
              </a:spcBef>
              <a:spcAft>
                <a:spcPts val="0"/>
              </a:spcAft>
              <a:buSzPts val="1400"/>
              <a:buChar char="○"/>
              <a:defRPr/>
            </a:lvl2pPr>
            <a:lvl3pPr lvl="2">
              <a:spcBef>
                <a:spcPts val="0"/>
              </a:spcBef>
              <a:spcAft>
                <a:spcPts val="0"/>
              </a:spcAft>
              <a:buSzPts val="1400"/>
              <a:buChar char="■"/>
              <a:defRPr/>
            </a:lvl3pPr>
            <a:lvl4pPr lvl="3">
              <a:spcBef>
                <a:spcPts val="0"/>
              </a:spcBef>
              <a:spcAft>
                <a:spcPts val="0"/>
              </a:spcAft>
              <a:buSzPts val="1400"/>
              <a:buChar char="●"/>
              <a:defRPr/>
            </a:lvl4pPr>
            <a:lvl5pPr lvl="4">
              <a:spcBef>
                <a:spcPts val="0"/>
              </a:spcBef>
              <a:spcAft>
                <a:spcPts val="0"/>
              </a:spcAft>
              <a:buSzPts val="1400"/>
              <a:buChar char="○"/>
              <a:defRPr/>
            </a:lvl5pPr>
            <a:lvl6pPr lvl="5">
              <a:spcBef>
                <a:spcPts val="0"/>
              </a:spcBef>
              <a:spcAft>
                <a:spcPts val="0"/>
              </a:spcAft>
              <a:buSzPts val="1400"/>
              <a:buChar char="■"/>
              <a:defRPr/>
            </a:lvl6pPr>
            <a:lvl7pPr lvl="6">
              <a:spcBef>
                <a:spcPts val="0"/>
              </a:spcBef>
              <a:spcAft>
                <a:spcPts val="0"/>
              </a:spcAft>
              <a:buSzPts val="1400"/>
              <a:buChar char="●"/>
              <a:defRPr/>
            </a:lvl7pPr>
            <a:lvl8pPr lvl="7">
              <a:spcBef>
                <a:spcPts val="0"/>
              </a:spcBef>
              <a:spcAft>
                <a:spcPts val="0"/>
              </a:spcAft>
              <a:buSzPts val="1400"/>
              <a:buChar char="○"/>
              <a:defRPr/>
            </a:lvl8pPr>
            <a:lvl9pPr lvl="8">
              <a:spcBef>
                <a:spcPts val="0"/>
              </a:spcBef>
              <a:spcAft>
                <a:spcPts val="0"/>
              </a:spcAft>
              <a:buSzPts val="1400"/>
              <a:buChar char="■"/>
              <a:defRPr/>
            </a:lvl9pPr>
          </a:lstStyle>
          <a:p>
            <a:endParaRPr/>
          </a:p>
        </p:txBody>
      </p:sp>
      <p:sp>
        <p:nvSpPr>
          <p:cNvPr id="27" name="Google Shape;27;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ctr" anchorCtr="0">
            <a:noAutofit/>
          </a:bodyPr>
          <a:lstStyle>
            <a:lvl1pPr marL="0" marR="0" lvl="0"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1pPr>
            <a:lvl2pPr marL="457200" marR="0" lvl="1"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2pPr>
            <a:lvl3pPr marL="914400" marR="0" lvl="2"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3pPr>
            <a:lvl4pPr marL="1371600" marR="0" lvl="3"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4pPr>
            <a:lvl5pPr marL="1828800" marR="0" lvl="4"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5pPr>
            <a:lvl6pPr marL="2286000" marR="0" lvl="5"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6pPr>
            <a:lvl7pPr marL="2743200" marR="0" lvl="6"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7pPr>
            <a:lvl8pPr marL="3200400" marR="0" lvl="7"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8pPr>
            <a:lvl9pPr marL="3657600" marR="0" lvl="8" indent="-88900" algn="l" rtl="0">
              <a:spcBef>
                <a:spcPts val="0"/>
              </a:spcBef>
              <a:spcAft>
                <a:spcPts val="0"/>
              </a:spcAft>
              <a:buSzPts val="1400"/>
              <a:buChar char="■"/>
              <a:defRPr sz="1800" b="0" i="0" u="none" strike="noStrike" cap="none">
                <a:solidFill>
                  <a:schemeClr val="dk1"/>
                </a:solidFill>
                <a:latin typeface="Calibri"/>
                <a:ea typeface="Calibri"/>
                <a:cs typeface="Calibri"/>
                <a:sym typeface="Calibri"/>
              </a:defRPr>
            </a:lvl9pPr>
          </a:lstStyle>
          <a:p>
            <a:endParaRPr/>
          </a:p>
        </p:txBody>
      </p:sp>
      <p:sp>
        <p:nvSpPr>
          <p:cNvPr id="28" name="Google Shape;28;p8"/>
          <p:cNvSpPr txBox="1">
            <a:spLocks noGrp="1"/>
          </p:cNvSpPr>
          <p:nvPr>
            <p:ph type="sldNum" idx="12"/>
          </p:nvPr>
        </p:nvSpPr>
        <p:spPr>
          <a:xfrm>
            <a:off x="6553200" y="6356350"/>
            <a:ext cx="2133600" cy="365125"/>
          </a:xfrm>
          <a:prstGeom prst="rect">
            <a:avLst/>
          </a:prstGeom>
          <a:noFill/>
          <a:ln>
            <a:noFill/>
          </a:ln>
        </p:spPr>
        <p:txBody>
          <a:bodyPr spcFirstLastPara="1" wrap="square" lIns="91425" tIns="91425" rIns="91425" bIns="91425" anchor="ctr" anchorCtr="0">
            <a:noAutofit/>
          </a:bodyPr>
          <a:lstStyle>
            <a:lvl1pPr marL="0" marR="0" lvl="0" indent="0" algn="r" rtl="0">
              <a:buNone/>
              <a:defRPr sz="1200" b="0" i="0" u="none" strike="noStrike" cap="none">
                <a:solidFill>
                  <a:srgbClr val="898989"/>
                </a:solidFill>
                <a:latin typeface="Calibri"/>
                <a:ea typeface="Calibri"/>
                <a:cs typeface="Calibri"/>
                <a:sym typeface="Calibri"/>
              </a:defRPr>
            </a:lvl1pPr>
            <a:lvl2pPr marL="0" marR="0" lvl="1" indent="0" algn="r" rtl="0">
              <a:buNone/>
              <a:defRPr sz="1200" b="0" i="0" u="none" strike="noStrike" cap="none">
                <a:solidFill>
                  <a:srgbClr val="898989"/>
                </a:solidFill>
                <a:latin typeface="Calibri"/>
                <a:ea typeface="Calibri"/>
                <a:cs typeface="Calibri"/>
                <a:sym typeface="Calibri"/>
              </a:defRPr>
            </a:lvl2pPr>
            <a:lvl3pPr marL="0" marR="0" lvl="2" indent="0" algn="r" rtl="0">
              <a:buNone/>
              <a:defRPr sz="1200" b="0" i="0" u="none" strike="noStrike" cap="none">
                <a:solidFill>
                  <a:srgbClr val="898989"/>
                </a:solidFill>
                <a:latin typeface="Calibri"/>
                <a:ea typeface="Calibri"/>
                <a:cs typeface="Calibri"/>
                <a:sym typeface="Calibri"/>
              </a:defRPr>
            </a:lvl3pPr>
            <a:lvl4pPr marL="0" marR="0" lvl="3" indent="0" algn="r" rtl="0">
              <a:buNone/>
              <a:defRPr sz="1200" b="0" i="0" u="none" strike="noStrike" cap="none">
                <a:solidFill>
                  <a:srgbClr val="898989"/>
                </a:solidFill>
                <a:latin typeface="Calibri"/>
                <a:ea typeface="Calibri"/>
                <a:cs typeface="Calibri"/>
                <a:sym typeface="Calibri"/>
              </a:defRPr>
            </a:lvl4pPr>
            <a:lvl5pPr marL="0" marR="0" lvl="4" indent="0" algn="r" rtl="0">
              <a:buNone/>
              <a:defRPr sz="1200" b="0" i="0" u="none" strike="noStrike" cap="none">
                <a:solidFill>
                  <a:srgbClr val="898989"/>
                </a:solidFill>
                <a:latin typeface="Calibri"/>
                <a:ea typeface="Calibri"/>
                <a:cs typeface="Calibri"/>
                <a:sym typeface="Calibri"/>
              </a:defRPr>
            </a:lvl5pPr>
            <a:lvl6pPr marL="0" marR="0" lvl="5" indent="0" algn="r" rtl="0">
              <a:buNone/>
              <a:defRPr sz="1200" b="0" i="0" u="none" strike="noStrike" cap="none">
                <a:solidFill>
                  <a:srgbClr val="898989"/>
                </a:solidFill>
                <a:latin typeface="Calibri"/>
                <a:ea typeface="Calibri"/>
                <a:cs typeface="Calibri"/>
                <a:sym typeface="Calibri"/>
              </a:defRPr>
            </a:lvl6pPr>
            <a:lvl7pPr marL="0" marR="0" lvl="6" indent="0" algn="r" rtl="0">
              <a:buNone/>
              <a:defRPr sz="1200" b="0" i="0" u="none" strike="noStrike" cap="none">
                <a:solidFill>
                  <a:srgbClr val="898989"/>
                </a:solidFill>
                <a:latin typeface="Calibri"/>
                <a:ea typeface="Calibri"/>
                <a:cs typeface="Calibri"/>
                <a:sym typeface="Calibri"/>
              </a:defRPr>
            </a:lvl7pPr>
            <a:lvl8pPr marL="0" marR="0" lvl="7" indent="0" algn="r" rtl="0">
              <a:buNone/>
              <a:defRPr sz="1200" b="0" i="0" u="none" strike="noStrike" cap="none">
                <a:solidFill>
                  <a:srgbClr val="898989"/>
                </a:solidFill>
                <a:latin typeface="Calibri"/>
                <a:ea typeface="Calibri"/>
                <a:cs typeface="Calibri"/>
                <a:sym typeface="Calibri"/>
              </a:defRPr>
            </a:lvl8pPr>
            <a:lvl9pPr marL="0" marR="0" lvl="8" indent="0" algn="r" rtl="0">
              <a:buNone/>
              <a:defRPr sz="1200" b="0" i="0" u="none" strike="noStrike" cap="none">
                <a:solidFill>
                  <a:srgbClr val="898989"/>
                </a:solidFill>
                <a:latin typeface="Calibri"/>
                <a:ea typeface="Calibri"/>
                <a:cs typeface="Calibri"/>
                <a:sym typeface="Calibri"/>
              </a:defRPr>
            </a:lvl9pPr>
          </a:lstStyle>
          <a:p>
            <a:pPr marL="0" lvl="0" indent="-88900" algn="r" rtl="0">
              <a:spcBef>
                <a:spcPts val="0"/>
              </a:spcBef>
              <a:spcAft>
                <a:spcPts val="0"/>
              </a:spcAft>
              <a:buSzPts val="1400"/>
              <a:buChar char="●"/>
            </a:pPr>
            <a:endParaRPr/>
          </a:p>
          <a:p>
            <a:pPr marL="0" lvl="1"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2"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3"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4"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5"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6"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7" indent="-88900" algn="l" rtl="0">
              <a:spcBef>
                <a:spcPts val="0"/>
              </a:spcBef>
              <a:spcAft>
                <a:spcPts val="0"/>
              </a:spcAft>
              <a:buSzPts val="1400"/>
              <a:buChar char="○"/>
            </a:pPr>
            <a:endParaRPr sz="1400">
              <a:solidFill>
                <a:srgbClr val="000000"/>
              </a:solidFill>
              <a:latin typeface="Arial"/>
              <a:ea typeface="Arial"/>
              <a:cs typeface="Arial"/>
              <a:sym typeface="Arial"/>
            </a:endParaRPr>
          </a:p>
          <a:p>
            <a:pPr marL="0" lvl="8" indent="-88900" algn="l" rtl="0">
              <a:spcBef>
                <a:spcPts val="0"/>
              </a:spcBef>
              <a:spcAft>
                <a:spcPts val="0"/>
              </a:spcAft>
              <a:buSzPts val="1400"/>
              <a:buChar char="■"/>
            </a:pPr>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457200" y="274637"/>
            <a:ext cx="8229600" cy="1143000"/>
          </a:xfrm>
          <a:prstGeom prst="rect">
            <a:avLst/>
          </a:prstGeom>
          <a:noFill/>
          <a:ln>
            <a:noFill/>
          </a:ln>
        </p:spPr>
        <p:txBody>
          <a:bodyPr spcFirstLastPara="1" wrap="square" lIns="91425" tIns="91425" rIns="91425" bIns="91425" anchor="ctr" anchorCtr="0">
            <a:noAutofit/>
          </a:bodyPr>
          <a:lstStyle>
            <a:lvl1pPr marL="0" marR="0" lvl="0"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1pPr>
            <a:lvl2pPr marL="0" marR="0" lvl="1"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2pPr>
            <a:lvl3pPr marL="0" marR="0" lvl="2"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3pPr>
            <a:lvl4pPr marL="0" marR="0" lvl="3"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4pPr>
            <a:lvl5pPr marL="0" marR="0" lvl="4"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5pPr>
            <a:lvl6pPr marL="457200" marR="0" lvl="5"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6pPr>
            <a:lvl7pPr marL="914400" marR="0" lvl="6"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7pPr>
            <a:lvl8pPr marL="1371600" marR="0" lvl="7"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8pPr>
            <a:lvl9pPr marL="1828800" marR="0" lvl="8" indent="-88900" algn="ctr" rtl="0">
              <a:spcBef>
                <a:spcPts val="0"/>
              </a:spcBef>
              <a:spcAft>
                <a:spcPts val="0"/>
              </a:spcAft>
              <a:buSzPts val="1400"/>
              <a:buChar char="■"/>
              <a:defRPr sz="4400" b="0" i="0" u="none" strike="noStrike" cap="none">
                <a:solidFill>
                  <a:schemeClr val="dk1"/>
                </a:solidFill>
                <a:latin typeface="Calibri"/>
                <a:ea typeface="Calibri"/>
                <a:cs typeface="Calibri"/>
                <a:sym typeface="Calibri"/>
              </a:defRPr>
            </a:lvl9pPr>
          </a:lstStyle>
          <a:p>
            <a:endParaRPr/>
          </a:p>
        </p:txBody>
      </p:sp>
      <p:sp>
        <p:nvSpPr>
          <p:cNvPr id="67" name="Google Shape;67;p20"/>
          <p:cNvSpPr txBox="1">
            <a:spLocks noGrp="1"/>
          </p:cNvSpPr>
          <p:nvPr>
            <p:ph type="body" idx="1"/>
          </p:nvPr>
        </p:nvSpPr>
        <p:spPr>
          <a:xfrm>
            <a:off x="457200" y="1600200"/>
            <a:ext cx="8229600" cy="4526100"/>
          </a:xfrm>
          <a:prstGeom prst="rect">
            <a:avLst/>
          </a:prstGeom>
          <a:noFill/>
          <a:ln>
            <a:noFill/>
          </a:ln>
        </p:spPr>
        <p:txBody>
          <a:bodyPr spcFirstLastPara="1" wrap="square" lIns="91425" tIns="91425" rIns="91425" bIns="91425" anchor="t" anchorCtr="0">
            <a:noAutofit/>
          </a:bodyPr>
          <a:lstStyle>
            <a:lvl1pPr marL="457200" marR="0" lvl="0" indent="-317500" algn="l" rtl="0">
              <a:spcBef>
                <a:spcPts val="640"/>
              </a:spcBef>
              <a:spcAft>
                <a:spcPts val="0"/>
              </a:spcAft>
              <a:buClr>
                <a:schemeClr val="dk1"/>
              </a:buClr>
              <a:buSzPts val="1400"/>
              <a:buFont typeface="Calibri"/>
              <a:buChar char="●"/>
              <a:defRPr sz="3200" b="0" i="0" u="none" strike="noStrike" cap="none">
                <a:solidFill>
                  <a:schemeClr val="dk1"/>
                </a:solidFill>
                <a:latin typeface="Calibri"/>
                <a:ea typeface="Calibri"/>
                <a:cs typeface="Calibri"/>
                <a:sym typeface="Calibri"/>
              </a:defRPr>
            </a:lvl1pPr>
            <a:lvl2pPr marL="914400" marR="0" lvl="1" indent="-317500" algn="l" rtl="0">
              <a:spcBef>
                <a:spcPts val="0"/>
              </a:spcBef>
              <a:spcAft>
                <a:spcPts val="0"/>
              </a:spcAft>
              <a:buClr>
                <a:schemeClr val="dk1"/>
              </a:buClr>
              <a:buSzPts val="1400"/>
              <a:buFont typeface="Calibri"/>
              <a:buChar char="●"/>
              <a:defRPr sz="2800" b="0" i="0" u="none" strike="noStrike" cap="none">
                <a:solidFill>
                  <a:schemeClr val="dk1"/>
                </a:solidFill>
                <a:latin typeface="Calibri"/>
                <a:ea typeface="Calibri"/>
                <a:cs typeface="Calibri"/>
                <a:sym typeface="Calibri"/>
              </a:defRPr>
            </a:lvl2pPr>
            <a:lvl3pPr marL="1371600" marR="0" lvl="2" indent="-317500" algn="l" rtl="0">
              <a:spcBef>
                <a:spcPts val="0"/>
              </a:spcBef>
              <a:spcAft>
                <a:spcPts val="0"/>
              </a:spcAft>
              <a:buClr>
                <a:schemeClr val="dk1"/>
              </a:buClr>
              <a:buSzPts val="1400"/>
              <a:buFont typeface="Calibri"/>
              <a:buChar char="●"/>
              <a:defRPr sz="2400" b="0" i="0" u="none" strike="noStrike" cap="none">
                <a:solidFill>
                  <a:schemeClr val="dk1"/>
                </a:solidFill>
                <a:latin typeface="Calibri"/>
                <a:ea typeface="Calibri"/>
                <a:cs typeface="Calibri"/>
                <a:sym typeface="Calibri"/>
              </a:defRPr>
            </a:lvl3pPr>
            <a:lvl4pPr marL="1828800" marR="0" lvl="3"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4pPr>
            <a:lvl5pPr marL="2286000" marR="0" lvl="4"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5pPr>
            <a:lvl6pPr marL="2743200" marR="0" lvl="5"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6pPr>
            <a:lvl7pPr marL="3200400" marR="0" lvl="6"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7pPr>
            <a:lvl8pPr marL="3657600" marR="0" lvl="7"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8pPr>
            <a:lvl9pPr marL="4114800" marR="0" lvl="8" indent="-317500" algn="l" rtl="0">
              <a:spcBef>
                <a:spcPts val="0"/>
              </a:spcBef>
              <a:spcAft>
                <a:spcPts val="0"/>
              </a:spcAft>
              <a:buClr>
                <a:schemeClr val="dk1"/>
              </a:buClr>
              <a:buSzPts val="1400"/>
              <a:buFont typeface="Calibri"/>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dirty="0" smtClean="0"/>
              <a:t>2 – IB2d and IBAMR </a:t>
            </a:r>
            <a:r>
              <a:rPr lang="en" dirty="0"/>
              <a:t>a</a:t>
            </a:r>
            <a:r>
              <a:rPr lang="en" dirty="0" smtClean="0"/>
              <a:t>ssociated </a:t>
            </a:r>
            <a:r>
              <a:rPr lang="en" dirty="0"/>
              <a:t>Files (.vertex, .spring, etc)</a:t>
            </a:r>
            <a:endParaRPr sz="44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.beam file (torsional spring) – ib2d</a:t>
            </a:r>
            <a:endParaRPr lang="en-US" dirty="0"/>
          </a:p>
        </p:txBody>
      </p:sp>
      <p:pic>
        <p:nvPicPr>
          <p:cNvPr id="4098" name="Picture 2" descr="https://cfn-live-content-bucket-iop-org.s3.amazonaws.com/journals/1748-3190/12/3/036003/1/bbaa5e08f09_hr.jpg?AWSAccessKeyId=AKIAYDKQL6LTV7YY2HIK&amp;Expires=1627160203&amp;Signature=MwKU2cQn2qu0OHuF0PYyQS30A1Q%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9086" y="2441943"/>
            <a:ext cx="6685828" cy="9443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82804" y="1606624"/>
            <a:ext cx="7857811" cy="3416320"/>
          </a:xfrm>
          <a:prstGeom prst="rect">
            <a:avLst/>
          </a:prstGeom>
        </p:spPr>
        <p:txBody>
          <a:bodyPr wrap="square">
            <a:spAutoFit/>
          </a:bodyPr>
          <a:lstStyle/>
          <a:p>
            <a:r>
              <a:rPr lang="en" sz="1800" dirty="0"/>
              <a:t>Beam input files end with the extension ".beam" and have the following </a:t>
            </a:r>
            <a:r>
              <a:rPr lang="en" sz="1800" dirty="0" smtClean="0"/>
              <a:t>format:</a:t>
            </a:r>
          </a:p>
          <a:p>
            <a:endParaRPr lang="en" sz="1800" dirty="0"/>
          </a:p>
          <a:p>
            <a:endParaRPr lang="en" sz="1800" dirty="0" smtClean="0"/>
          </a:p>
          <a:p>
            <a:endParaRPr lang="en" sz="1800" dirty="0"/>
          </a:p>
          <a:p>
            <a:endParaRPr lang="en" sz="1800" dirty="0" smtClean="0"/>
          </a:p>
          <a:p>
            <a:endParaRPr lang="en" sz="1800" dirty="0"/>
          </a:p>
          <a:p>
            <a:r>
              <a:rPr lang="en-US" sz="1800" dirty="0" smtClean="0">
                <a:solidFill>
                  <a:srgbClr val="333333"/>
                </a:solidFill>
                <a:latin typeface="-apple-system"/>
              </a:rPr>
              <a:t>This gives a </a:t>
            </a:r>
            <a:r>
              <a:rPr lang="en-US" sz="1800" dirty="0">
                <a:solidFill>
                  <a:srgbClr val="333333"/>
                </a:solidFill>
                <a:latin typeface="-apple-system"/>
              </a:rPr>
              <a:t>list of the left, middle, and right </a:t>
            </a:r>
            <a:r>
              <a:rPr lang="en-US" sz="1800" dirty="0" err="1">
                <a:solidFill>
                  <a:srgbClr val="333333"/>
                </a:solidFill>
                <a:latin typeface="-apple-system"/>
              </a:rPr>
              <a:t>Lagrangian</a:t>
            </a:r>
            <a:r>
              <a:rPr lang="en-US" sz="1800" dirty="0">
                <a:solidFill>
                  <a:srgbClr val="333333"/>
                </a:solidFill>
                <a:latin typeface="-apple-system"/>
              </a:rPr>
              <a:t> indices associated with each torsional spring (beam) and their associated beam stiffness and curvature.</a:t>
            </a:r>
            <a:endParaRPr lang="en-US" sz="1800" dirty="0"/>
          </a:p>
          <a:p>
            <a:endParaRPr lang="en" sz="1800" dirty="0" smtClean="0"/>
          </a:p>
          <a:p>
            <a:endParaRPr lang="en-US" sz="1800" dirty="0"/>
          </a:p>
        </p:txBody>
      </p:sp>
    </p:spTree>
    <p:extLst>
      <p:ext uri="{BB962C8B-B14F-4D97-AF65-F5344CB8AC3E}">
        <p14:creationId xmlns:p14="http://schemas.microsoft.com/office/powerpoint/2010/main" val="35893744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457200" y="274637"/>
            <a:ext cx="8229600" cy="1143000"/>
          </a:xfrm>
        </p:spPr>
        <p:txBody>
          <a:bodyPr/>
          <a:lstStyle/>
          <a:p>
            <a:pPr indent="0">
              <a:buNone/>
            </a:pPr>
            <a:r>
              <a:rPr lang="en-US" dirty="0" smtClean="0"/>
              <a:t>.beam file (torsional spring) – ib2d</a:t>
            </a:r>
            <a:endParaRPr lang="en-US" dirty="0"/>
          </a:p>
        </p:txBody>
      </p:sp>
      <p:pic>
        <p:nvPicPr>
          <p:cNvPr id="5" name="Picture 4"/>
          <p:cNvPicPr>
            <a:picLocks noChangeAspect="1"/>
          </p:cNvPicPr>
          <p:nvPr/>
        </p:nvPicPr>
        <p:blipFill>
          <a:blip r:embed="rId2"/>
          <a:stretch>
            <a:fillRect/>
          </a:stretch>
        </p:blipFill>
        <p:spPr>
          <a:xfrm>
            <a:off x="1642278" y="1598241"/>
            <a:ext cx="5602584" cy="4724213"/>
          </a:xfrm>
          <a:prstGeom prst="rect">
            <a:avLst/>
          </a:prstGeom>
        </p:spPr>
      </p:pic>
    </p:spTree>
    <p:extLst>
      <p:ext uri="{BB962C8B-B14F-4D97-AF65-F5344CB8AC3E}">
        <p14:creationId xmlns:p14="http://schemas.microsoft.com/office/powerpoint/2010/main" val="17892831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.beam file (torsional spring) – ib2d</a:t>
            </a:r>
            <a:endParaRPr lang="en-US" dirty="0"/>
          </a:p>
        </p:txBody>
      </p:sp>
      <p:sp>
        <p:nvSpPr>
          <p:cNvPr id="4" name="Rectangle 3"/>
          <p:cNvSpPr/>
          <p:nvPr/>
        </p:nvSpPr>
        <p:spPr>
          <a:xfrm>
            <a:off x="457200" y="3394414"/>
            <a:ext cx="8480809" cy="3108543"/>
          </a:xfrm>
          <a:prstGeom prst="rect">
            <a:avLst/>
          </a:prstGeom>
        </p:spPr>
        <p:txBody>
          <a:bodyPr wrap="square">
            <a:spAutoFit/>
          </a:bodyPr>
          <a:lstStyle/>
          <a:p>
            <a:r>
              <a:rPr lang="en-US" dirty="0"/>
              <a:t>Another way to model the resistance bending between three successive </a:t>
            </a:r>
            <a:r>
              <a:rPr lang="en-US" dirty="0" err="1"/>
              <a:t>Lagrangian</a:t>
            </a:r>
            <a:r>
              <a:rPr lang="en-US" dirty="0"/>
              <a:t> points (rather than using torsional </a:t>
            </a:r>
            <a:r>
              <a:rPr lang="en-US" dirty="0" smtClean="0"/>
              <a:t>springs) </a:t>
            </a:r>
            <a:r>
              <a:rPr lang="en-US" dirty="0"/>
              <a:t>is by using a non-invariant beam connecting the three successive nodes. The model assumes a prescribed ‘curvature’ in both x and y components between the three </a:t>
            </a:r>
            <a:r>
              <a:rPr lang="en-US" dirty="0" err="1"/>
              <a:t>Lagrangian</a:t>
            </a:r>
            <a:r>
              <a:rPr lang="en-US" dirty="0"/>
              <a:t> points with corresponding bending stiffness </a:t>
            </a:r>
            <a:r>
              <a:rPr lang="en-US" dirty="0" err="1"/>
              <a:t>k</a:t>
            </a:r>
            <a:r>
              <a:rPr lang="en-US" baseline="-25000" dirty="0" err="1"/>
              <a:t>NIB</a:t>
            </a:r>
            <a:r>
              <a:rPr lang="en-US" dirty="0"/>
              <a:t>. The corresponding bending deformation forces are modeled </a:t>
            </a:r>
            <a:r>
              <a:rPr lang="en-US" dirty="0" smtClean="0"/>
              <a:t>as</a:t>
            </a:r>
          </a:p>
          <a:p>
            <a:endParaRPr lang="en-US" dirty="0" smtClean="0"/>
          </a:p>
          <a:p>
            <a:r>
              <a:rPr lang="en-US" dirty="0" smtClean="0"/>
              <a:t> </a:t>
            </a:r>
            <a:r>
              <a:rPr lang="en-US" dirty="0" err="1"/>
              <a:t>F</a:t>
            </a:r>
            <a:r>
              <a:rPr lang="en-US" baseline="-25000" dirty="0" err="1"/>
              <a:t>beam</a:t>
            </a:r>
            <a:r>
              <a:rPr lang="en-US" dirty="0"/>
              <a:t> = </a:t>
            </a:r>
            <a:r>
              <a:rPr lang="en-US" dirty="0" err="1"/>
              <a:t>k</a:t>
            </a:r>
            <a:r>
              <a:rPr lang="en-US" baseline="-25000" dirty="0" err="1"/>
              <a:t>NIB</a:t>
            </a:r>
            <a:r>
              <a:rPr lang="en-US" dirty="0"/>
              <a:t> </a:t>
            </a:r>
            <a:r>
              <a:rPr lang="en-US" dirty="0" smtClean="0"/>
              <a:t>∂</a:t>
            </a:r>
            <a:r>
              <a:rPr lang="en-US" baseline="30000" dirty="0" smtClean="0"/>
              <a:t>4</a:t>
            </a:r>
            <a:r>
              <a:rPr lang="en-US" dirty="0"/>
              <a:t>/</a:t>
            </a:r>
            <a:r>
              <a:rPr lang="en-US" dirty="0" smtClean="0"/>
              <a:t>∂</a:t>
            </a:r>
            <a:r>
              <a:rPr lang="en-US" dirty="0"/>
              <a:t>s</a:t>
            </a:r>
            <a:r>
              <a:rPr lang="en-US" baseline="30000" dirty="0"/>
              <a:t>4</a:t>
            </a:r>
            <a:r>
              <a:rPr lang="en-US" dirty="0"/>
              <a:t> (X(s, t) − </a:t>
            </a:r>
            <a:r>
              <a:rPr lang="en-US" dirty="0" err="1"/>
              <a:t>X</a:t>
            </a:r>
            <a:r>
              <a:rPr lang="en-US" baseline="-25000" dirty="0" err="1"/>
              <a:t>b</a:t>
            </a:r>
            <a:r>
              <a:rPr lang="en-US" dirty="0"/>
              <a:t>(s</a:t>
            </a:r>
            <a:r>
              <a:rPr lang="en-US" dirty="0" smtClean="0"/>
              <a:t>))</a:t>
            </a:r>
          </a:p>
          <a:p>
            <a:endParaRPr lang="en-US" dirty="0"/>
          </a:p>
          <a:p>
            <a:r>
              <a:rPr lang="en-US" dirty="0" smtClean="0"/>
              <a:t>where </a:t>
            </a:r>
            <a:r>
              <a:rPr lang="en-US" dirty="0"/>
              <a:t>X(s, t) is the current </a:t>
            </a:r>
            <a:r>
              <a:rPr lang="en-US" dirty="0" err="1"/>
              <a:t>Lagrangian</a:t>
            </a:r>
            <a:r>
              <a:rPr lang="en-US" dirty="0"/>
              <a:t> configuration at time t, e.g. the mapping of the </a:t>
            </a:r>
            <a:r>
              <a:rPr lang="en-US" dirty="0" err="1"/>
              <a:t>Lagrangian</a:t>
            </a:r>
            <a:r>
              <a:rPr lang="en-US" dirty="0"/>
              <a:t> points s to the underlying Cartesian grid, and </a:t>
            </a:r>
            <a:r>
              <a:rPr lang="en-US" dirty="0" err="1" smtClean="0"/>
              <a:t>X</a:t>
            </a:r>
            <a:r>
              <a:rPr lang="en-US" baseline="-25000" dirty="0" err="1" smtClean="0"/>
              <a:t>b</a:t>
            </a:r>
            <a:r>
              <a:rPr lang="en-US" dirty="0" smtClean="0"/>
              <a:t>(s</a:t>
            </a:r>
            <a:r>
              <a:rPr lang="en-US" dirty="0"/>
              <a:t>) is the preferred configuration of the fiber model. </a:t>
            </a:r>
            <a:endParaRPr lang="en-US" dirty="0" smtClean="0"/>
          </a:p>
          <a:p>
            <a:endParaRPr lang="en-US" dirty="0"/>
          </a:p>
          <a:p>
            <a:r>
              <a:rPr lang="en-US" dirty="0" smtClean="0"/>
              <a:t>This </a:t>
            </a:r>
            <a:r>
              <a:rPr lang="en-US" dirty="0"/>
              <a:t>model is denoted as non-invariant beams since these beams are non-invariant under rotations, as opposed to the torsional spring fiber model. Similarly to the torsional spring model, non-invariant beam deformation forces can only occur on immersed boundary points on the interior or the fiber structure, not the endpoints.</a:t>
            </a:r>
          </a:p>
        </p:txBody>
      </p:sp>
      <p:pic>
        <p:nvPicPr>
          <p:cNvPr id="5" name="Picture 4"/>
          <p:cNvPicPr>
            <a:picLocks noChangeAspect="1"/>
          </p:cNvPicPr>
          <p:nvPr/>
        </p:nvPicPr>
        <p:blipFill>
          <a:blip r:embed="rId2"/>
          <a:stretch>
            <a:fillRect/>
          </a:stretch>
        </p:blipFill>
        <p:spPr>
          <a:xfrm>
            <a:off x="457200" y="1542683"/>
            <a:ext cx="8105775" cy="1381125"/>
          </a:xfrm>
          <a:prstGeom prst="rect">
            <a:avLst/>
          </a:prstGeom>
        </p:spPr>
      </p:pic>
    </p:spTree>
    <p:extLst>
      <p:ext uri="{BB962C8B-B14F-4D97-AF65-F5344CB8AC3E}">
        <p14:creationId xmlns:p14="http://schemas.microsoft.com/office/powerpoint/2010/main" val="3747927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9"/>
          <p:cNvSpPr txBox="1"/>
          <p:nvPr/>
        </p:nvSpPr>
        <p:spPr>
          <a:xfrm>
            <a:off x="360903" y="838117"/>
            <a:ext cx="8382000" cy="33591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Beam file </a:t>
            </a:r>
            <a:r>
              <a:rPr lang="en" sz="1800" b="1" i="0" u="none" strike="noStrike" cap="none" dirty="0" smtClean="0">
                <a:solidFill>
                  <a:srgbClr val="000000"/>
                </a:solidFill>
                <a:latin typeface="Arial"/>
                <a:ea typeface="Arial"/>
                <a:cs typeface="Arial"/>
                <a:sym typeface="Arial"/>
              </a:rPr>
              <a:t>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Beam input files end with the extension ".beam"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M # number of beams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i_0 j_0 k_0 kappa_0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i_1 j_1 k_1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bending rigidity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i_2 j_2 k_2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 first vertex index, second vertex index, third vertex index,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600" b="0" i="0" u="none" strike="noStrike" cap="none" dirty="0">
                <a:solidFill>
                  <a:srgbClr val="000000"/>
                </a:solidFill>
                <a:latin typeface="Courier New"/>
                <a:ea typeface="Courier New"/>
                <a:cs typeface="Courier New"/>
                <a:sym typeface="Courier New"/>
              </a:rPr>
              <a:t>#bending rigidity ... </a:t>
            </a:r>
            <a:endParaRPr sz="1800" b="0" i="0" u="none" strike="noStrike" cap="none" dirty="0">
              <a:solidFill>
                <a:schemeClr val="dk1"/>
              </a:solidFill>
              <a:latin typeface="Calibri"/>
              <a:ea typeface="Calibri"/>
              <a:cs typeface="Calibri"/>
              <a:sym typeface="Calibri"/>
            </a:endParaRPr>
          </a:p>
        </p:txBody>
      </p:sp>
      <p:sp>
        <p:nvSpPr>
          <p:cNvPr id="2" name="Rectangle 1"/>
          <p:cNvSpPr/>
          <p:nvPr/>
        </p:nvSpPr>
        <p:spPr>
          <a:xfrm>
            <a:off x="360903" y="4724885"/>
            <a:ext cx="7959132" cy="307777"/>
          </a:xfrm>
          <a:prstGeom prst="rect">
            <a:avLst/>
          </a:prstGeom>
        </p:spPr>
        <p:txBody>
          <a:bodyPr wrap="square">
            <a:spAutoFit/>
          </a:bodyPr>
          <a:lstStyle/>
          <a:p>
            <a:r>
              <a:rPr lang="en" dirty="0" smtClean="0"/>
              <a:t>Note that IBAMR beams are noninvariant beams.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https://cfn-live-content-bucket-iop-org.s3.amazonaws.com/journals/1748-3190/12/3/036003/1/bbaa5e08f11_hr.jpg?AWSAccessKeyId=AKIAYDKQL6LTV7YY2HIK&amp;Expires=1627160203&amp;Signature=A16lc6k%2FwuNRzP6sCj%2FCTsAiuk8%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1087" y="2574607"/>
            <a:ext cx="6275370" cy="128614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90246" y="1700331"/>
            <a:ext cx="7330272" cy="523220"/>
          </a:xfrm>
          <a:prstGeom prst="rect">
            <a:avLst/>
          </a:prstGeom>
        </p:spPr>
        <p:txBody>
          <a:bodyPr wrap="square">
            <a:spAutoFit/>
          </a:bodyPr>
          <a:lstStyle/>
          <a:p>
            <a:r>
              <a:rPr lang="en-US" dirty="0">
                <a:solidFill>
                  <a:srgbClr val="333333"/>
                </a:solidFill>
                <a:latin typeface="-apple-system"/>
              </a:rPr>
              <a:t> </a:t>
            </a:r>
            <a:r>
              <a:rPr lang="en-US" b="1" dirty="0">
                <a:solidFill>
                  <a:srgbClr val="333333"/>
                </a:solidFill>
                <a:latin typeface="-apple-system"/>
              </a:rPr>
              <a:t>.mass</a:t>
            </a:r>
            <a:r>
              <a:rPr lang="en-US" dirty="0">
                <a:solidFill>
                  <a:srgbClr val="333333"/>
                </a:solidFill>
                <a:latin typeface="-apple-system"/>
              </a:rPr>
              <a:t>: A list of all </a:t>
            </a:r>
            <a:r>
              <a:rPr lang="en-US" dirty="0" err="1">
                <a:solidFill>
                  <a:srgbClr val="333333"/>
                </a:solidFill>
                <a:latin typeface="-apple-system"/>
              </a:rPr>
              <a:t>Lagrangian</a:t>
            </a:r>
            <a:r>
              <a:rPr lang="en-US" dirty="0">
                <a:solidFill>
                  <a:srgbClr val="333333"/>
                </a:solidFill>
                <a:latin typeface="-apple-system"/>
              </a:rPr>
              <a:t> mass point indices along with their associated mass-spring stiffness and mass.</a:t>
            </a:r>
            <a:endParaRPr lang="en-US" dirty="0"/>
          </a:p>
        </p:txBody>
      </p:sp>
      <p:sp>
        <p:nvSpPr>
          <p:cNvPr id="3" name="Rectangle 2"/>
          <p:cNvSpPr/>
          <p:nvPr/>
        </p:nvSpPr>
        <p:spPr>
          <a:xfrm>
            <a:off x="1184125" y="903701"/>
            <a:ext cx="3956532" cy="430887"/>
          </a:xfrm>
          <a:prstGeom prst="rect">
            <a:avLst/>
          </a:prstGeom>
        </p:spPr>
        <p:txBody>
          <a:bodyPr wrap="none">
            <a:spAutoFit/>
          </a:bodyPr>
          <a:lstStyle/>
          <a:p>
            <a:pPr lvl="0">
              <a:buClr>
                <a:schemeClr val="dk1"/>
              </a:buClr>
            </a:pPr>
            <a:r>
              <a:rPr lang="en-US" sz="2200" b="1" dirty="0"/>
              <a:t>Mass point file </a:t>
            </a:r>
            <a:r>
              <a:rPr lang="en-US" sz="2200" b="1" dirty="0" smtClean="0"/>
              <a:t>format (ib2d)</a:t>
            </a:r>
            <a:endParaRPr lang="en-US" sz="2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85829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1"/>
          <p:cNvSpPr txBox="1"/>
          <p:nvPr/>
        </p:nvSpPr>
        <p:spPr>
          <a:xfrm>
            <a:off x="533400" y="762000"/>
            <a:ext cx="8229600" cy="4159250"/>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Mass point file </a:t>
            </a:r>
            <a:r>
              <a:rPr lang="en" sz="1600" b="1" i="0" u="none" strike="noStrike" cap="none" dirty="0" smtClean="0">
                <a:solidFill>
                  <a:srgbClr val="000000"/>
                </a:solidFill>
                <a:latin typeface="Arial"/>
                <a:ea typeface="Arial"/>
                <a:cs typeface="Arial"/>
                <a:sym typeface="Arial"/>
              </a:rPr>
              <a:t>format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 input files end with the extension ".mass"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mass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mass_0 kappa_0 # vertex index, point mass, penalty spring constant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mass_1 kappa_1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mass_2 kappa_2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Mass points are anchored to "ghost" massive particles by linear springs with the specified spring constants and with zero resting lengths. The massive particles are "isolated" and simply move according to Newton's laws. The penalty parameter provides control over the energetic penalty imposed when the position of the Lagrangian immersed boundary point deviates from that of its massive copy.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055" y="0"/>
            <a:ext cx="8229600" cy="1143000"/>
          </a:xfrm>
        </p:spPr>
        <p:txBody>
          <a:bodyPr/>
          <a:lstStyle/>
          <a:p>
            <a:pPr indent="0">
              <a:buNone/>
            </a:pPr>
            <a:r>
              <a:rPr lang="en-US" dirty="0" smtClean="0"/>
              <a:t>Input2d – ib2d</a:t>
            </a:r>
            <a:endParaRPr lang="en-US" dirty="0"/>
          </a:p>
        </p:txBody>
      </p:sp>
      <p:pic>
        <p:nvPicPr>
          <p:cNvPr id="1026" name="Picture 2" descr="https://cfn-live-content-bucket-iop-org.s3.amazonaws.com/journals/1748-3190/12/3/036003/1/bbaa5e08f06_hr.jpg?AWSAccessKeyId=AKIAYDKQL6LTV7YY2HIK&amp;Expires=1627160203&amp;Signature=VepE4%2BC%2FCNyUZhhUS7DAsApInsc%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512" y="1072662"/>
            <a:ext cx="6792685" cy="56087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565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Input2d IBAMR</a:t>
            </a:r>
            <a:endParaRPr lang="en-US" dirty="0"/>
          </a:p>
        </p:txBody>
      </p:sp>
      <p:sp>
        <p:nvSpPr>
          <p:cNvPr id="3" name="Text Placeholder 2"/>
          <p:cNvSpPr>
            <a:spLocks noGrp="1"/>
          </p:cNvSpPr>
          <p:nvPr>
            <p:ph type="body" idx="1"/>
          </p:nvPr>
        </p:nvSpPr>
        <p:spPr/>
        <p:txBody>
          <a:bodyPr/>
          <a:lstStyle/>
          <a:p>
            <a:r>
              <a:rPr lang="en-US" dirty="0" smtClean="0"/>
              <a:t>There are more options in the IBAMR input2d/input3d files, and we will discuss these more in the future.</a:t>
            </a:r>
          </a:p>
          <a:p>
            <a:r>
              <a:rPr lang="en-US" dirty="0" smtClean="0"/>
              <a:t>The main features that are relevant to our initial examples will be outlined here.</a:t>
            </a:r>
            <a:endParaRPr lang="en-US" dirty="0"/>
          </a:p>
        </p:txBody>
      </p:sp>
    </p:spTree>
    <p:extLst>
      <p:ext uri="{BB962C8B-B14F-4D97-AF65-F5344CB8AC3E}">
        <p14:creationId xmlns:p14="http://schemas.microsoft.com/office/powerpoint/2010/main" val="2796264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Rubber band example</a:t>
            </a:r>
            <a:endParaRPr lang="en-US" dirty="0"/>
          </a:p>
        </p:txBody>
      </p:sp>
      <p:sp>
        <p:nvSpPr>
          <p:cNvPr id="3" name="Text Placeholder 2"/>
          <p:cNvSpPr>
            <a:spLocks noGrp="1"/>
          </p:cNvSpPr>
          <p:nvPr>
            <p:ph type="body" idx="1"/>
          </p:nvPr>
        </p:nvSpPr>
        <p:spPr>
          <a:xfrm>
            <a:off x="457200" y="1617784"/>
            <a:ext cx="8229600" cy="4526100"/>
          </a:xfrm>
        </p:spPr>
        <p:txBody>
          <a:bodyPr/>
          <a:lstStyle/>
          <a:p>
            <a:r>
              <a:rPr lang="en-US" dirty="0" smtClean="0"/>
              <a:t>Analogous examples for ib2d and IBAMR are </a:t>
            </a:r>
            <a:r>
              <a:rPr lang="en-US" dirty="0" smtClean="0"/>
              <a:t>available on </a:t>
            </a:r>
            <a:r>
              <a:rPr lang="en-US" dirty="0" err="1" smtClean="0"/>
              <a:t>github</a:t>
            </a:r>
            <a:r>
              <a:rPr lang="en-US" dirty="0" smtClean="0"/>
              <a:t>:</a:t>
            </a:r>
          </a:p>
          <a:p>
            <a:pPr lvl="1"/>
            <a:r>
              <a:rPr lang="en-US" dirty="0" smtClean="0"/>
              <a:t>2</a:t>
            </a:r>
            <a:r>
              <a:rPr lang="en-US" dirty="0" smtClean="0"/>
              <a:t>-IBAMR-Example_2Drubber_band</a:t>
            </a:r>
          </a:p>
          <a:p>
            <a:pPr lvl="1"/>
            <a:r>
              <a:rPr lang="en-US" dirty="0" smtClean="0"/>
              <a:t>2-IB2d-Example_2Drubber_band</a:t>
            </a:r>
            <a:endParaRPr lang="en-US" dirty="0" smtClean="0"/>
          </a:p>
          <a:p>
            <a:r>
              <a:rPr lang="en-US" dirty="0" smtClean="0"/>
              <a:t>The MATLAB code creates the .vertex and .spring files for a rubber band that resists stretching</a:t>
            </a:r>
            <a:r>
              <a:rPr lang="en-US" dirty="0" smtClean="0"/>
              <a:t>. This can be used to creat</a:t>
            </a:r>
            <a:r>
              <a:rPr lang="en-US" dirty="0" smtClean="0"/>
              <a:t>e .vertex and .spring files for both ib2d and IBAMR.</a:t>
            </a:r>
          </a:p>
          <a:p>
            <a:endParaRPr lang="en-US" dirty="0" smtClean="0"/>
          </a:p>
          <a:p>
            <a:pPr marL="139700" indent="0">
              <a:buNone/>
            </a:pPr>
            <a:endParaRPr lang="en-US" dirty="0"/>
          </a:p>
        </p:txBody>
      </p:sp>
    </p:spTree>
    <p:extLst>
      <p:ext uri="{BB962C8B-B14F-4D97-AF65-F5344CB8AC3E}">
        <p14:creationId xmlns:p14="http://schemas.microsoft.com/office/powerpoint/2010/main" val="3732085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33"/>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generate_mesh2d.m</a:t>
            </a:r>
            <a:endParaRPr/>
          </a:p>
        </p:txBody>
      </p:sp>
      <p:sp>
        <p:nvSpPr>
          <p:cNvPr id="135" name="Google Shape;135;p33"/>
          <p:cNvSpPr txBox="1"/>
          <p:nvPr/>
        </p:nvSpPr>
        <p:spPr>
          <a:xfrm>
            <a:off x="283000" y="2599725"/>
            <a:ext cx="87600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L = 1;                             		% length of computational domain (m)</a:t>
            </a:r>
            <a:endParaRPr dirty="0"/>
          </a:p>
          <a:p>
            <a:pPr marL="0" lvl="0" indent="0" algn="l" rtl="0">
              <a:spcBef>
                <a:spcPts val="0"/>
              </a:spcBef>
              <a:spcAft>
                <a:spcPts val="0"/>
              </a:spcAft>
              <a:buNone/>
            </a:pPr>
            <a:r>
              <a:rPr lang="en" dirty="0"/>
              <a:t>N = 512;                            		% number of Cartesian grid meshwidths at the finest level of the AMR grid</a:t>
            </a:r>
            <a:endParaRPr dirty="0"/>
          </a:p>
          <a:p>
            <a:pPr marL="0" lvl="0" indent="0" algn="l" rtl="0">
              <a:spcBef>
                <a:spcPts val="0"/>
              </a:spcBef>
              <a:spcAft>
                <a:spcPts val="0"/>
              </a:spcAft>
              <a:buNone/>
            </a:pPr>
            <a:r>
              <a:rPr lang="en" dirty="0"/>
              <a:t>dx = L/N;                           		% Cartesian mesh width (m)</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radius = 0.1;                      		% radius of band (m)</a:t>
            </a:r>
            <a:endParaRPr dirty="0"/>
          </a:p>
          <a:p>
            <a:pPr marL="0" lvl="0" indent="0" algn="l" rtl="0">
              <a:spcBef>
                <a:spcPts val="0"/>
              </a:spcBef>
              <a:spcAft>
                <a:spcPts val="0"/>
              </a:spcAft>
              <a:buNone/>
            </a:pPr>
            <a:r>
              <a:rPr lang="en" dirty="0"/>
              <a:t>epsilon = 0.005;                    		% deformation in the x-direction</a:t>
            </a:r>
            <a:endParaRPr dirty="0"/>
          </a:p>
          <a:p>
            <a:pPr marL="0" lvl="0" indent="0" algn="l" rtl="0">
              <a:spcBef>
                <a:spcPts val="0"/>
              </a:spcBef>
              <a:spcAft>
                <a:spcPts val="0"/>
              </a:spcAft>
              <a:buNone/>
            </a:pPr>
            <a:r>
              <a:rPr lang="en" dirty="0"/>
              <a:t>band_length = 2*pi*radius;          	</a:t>
            </a:r>
            <a:r>
              <a:rPr lang="en" dirty="0" smtClean="0"/>
              <a:t>	% </a:t>
            </a:r>
            <a:r>
              <a:rPr lang="en" dirty="0"/>
              <a:t>rubber band length (m)</a:t>
            </a:r>
            <a:endParaRPr dirty="0"/>
          </a:p>
          <a:p>
            <a:pPr marL="0" lvl="0" indent="0" algn="l" rtl="0">
              <a:spcBef>
                <a:spcPts val="0"/>
              </a:spcBef>
              <a:spcAft>
                <a:spcPts val="0"/>
              </a:spcAft>
              <a:buNone/>
            </a:pPr>
            <a:r>
              <a:rPr lang="en" dirty="0"/>
              <a:t>npts = ceil(2*(band_length/L)*N);   </a:t>
            </a:r>
            <a:r>
              <a:rPr lang="en" dirty="0" smtClean="0"/>
              <a:t>		% </a:t>
            </a:r>
            <a:r>
              <a:rPr lang="en" dirty="0"/>
              <a:t>number of points along the rubber band</a:t>
            </a:r>
            <a:endParaRPr dirty="0"/>
          </a:p>
          <a:p>
            <a:pPr marL="0" lvl="0" indent="0" algn="l" rtl="0">
              <a:spcBef>
                <a:spcPts val="0"/>
              </a:spcBef>
              <a:spcAft>
                <a:spcPts val="0"/>
              </a:spcAft>
              <a:buNone/>
            </a:pPr>
            <a:r>
              <a:rPr lang="en" dirty="0"/>
              <a:t>ds = band_length/(npts);            	</a:t>
            </a:r>
            <a:r>
              <a:rPr lang="en" dirty="0" smtClean="0"/>
              <a:t>	% </a:t>
            </a:r>
            <a:r>
              <a:rPr lang="en" dirty="0"/>
              <a:t>physical distance between neighboring Lagrangian mesh points (m)</a:t>
            </a:r>
            <a:endParaRPr dirty="0"/>
          </a:p>
          <a:p>
            <a:pPr marL="0" lvl="0" indent="0" algn="l" rtl="0">
              <a:spcBef>
                <a:spcPts val="0"/>
              </a:spcBef>
              <a:spcAft>
                <a:spcPts val="0"/>
              </a:spcAft>
              <a:buNone/>
            </a:pPr>
            <a:r>
              <a:rPr lang="en" dirty="0"/>
              <a:t>dtheta = 2*pi/npts;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mesh_name = 'rubber_band_';     	</a:t>
            </a:r>
            <a:r>
              <a:rPr lang="en" dirty="0" smtClean="0"/>
              <a:t>	% </a:t>
            </a:r>
            <a:r>
              <a:rPr lang="en" dirty="0"/>
              <a:t>structure name</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kappa_spring = 2.0e3;               	</a:t>
            </a:r>
            <a:r>
              <a:rPr lang="en" dirty="0" smtClean="0"/>
              <a:t>	% </a:t>
            </a:r>
            <a:r>
              <a:rPr lang="en" dirty="0"/>
              <a:t>spring constant (Newton)</a:t>
            </a:r>
            <a:endParaRPr dirty="0"/>
          </a:p>
          <a:p>
            <a:pPr marL="0" lvl="0" indent="0" algn="l" rtl="0">
              <a:spcBef>
                <a:spcPts val="0"/>
              </a:spcBef>
              <a:spcAft>
                <a:spcPts val="0"/>
              </a:spcAft>
              <a:buNone/>
            </a:pPr>
            <a:r>
              <a:rPr lang="en" dirty="0"/>
              <a:t>kappa_beam = 5.0e-3;                	</a:t>
            </a:r>
            <a:r>
              <a:rPr lang="en" dirty="0" smtClean="0"/>
              <a:t>	% </a:t>
            </a:r>
            <a:r>
              <a:rPr lang="en" dirty="0"/>
              <a:t>beam stiffness constant (Newton m^2)</a:t>
            </a:r>
            <a:endParaRPr dirty="0"/>
          </a:p>
          <a:p>
            <a:pPr marL="0" lvl="0" indent="0" algn="l" rtl="0">
              <a:spcBef>
                <a:spcPts val="0"/>
              </a:spcBef>
              <a:spcAft>
                <a:spcPts val="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5"/>
          <p:cNvSpPr txBox="1"/>
          <p:nvPr/>
        </p:nvSpPr>
        <p:spPr>
          <a:xfrm>
            <a:off x="768975" y="1185862"/>
            <a:ext cx="7656600" cy="4092600"/>
          </a:xfrm>
          <a:prstGeom prst="rect">
            <a:avLst/>
          </a:prstGeom>
          <a:noFill/>
          <a:ln>
            <a:noFill/>
          </a:ln>
        </p:spPr>
        <p:txBody>
          <a:bodyPr spcFirstLastPara="1" wrap="square" lIns="81625" tIns="40800" rIns="81625" bIns="40800" anchor="t" anchorCtr="0">
            <a:noAutofit/>
          </a:bodyPr>
          <a:lstStyle/>
          <a:p>
            <a:pPr marL="0" marR="0" lvl="0" indent="0" algn="l" rtl="0">
              <a:spcBef>
                <a:spcPts val="0"/>
              </a:spcBef>
              <a:spcAft>
                <a:spcPts val="0"/>
              </a:spcAft>
              <a:buNone/>
            </a:pPr>
            <a:r>
              <a:rPr lang="en" sz="1800" b="1" i="0" u="none" strike="noStrike" cap="none" dirty="0">
                <a:solidFill>
                  <a:srgbClr val="000000"/>
                </a:solidFill>
                <a:latin typeface="Calibri"/>
                <a:ea typeface="Calibri"/>
                <a:cs typeface="Calibri"/>
                <a:sym typeface="Calibri"/>
              </a:rPr>
              <a:t>What do the different input files do?</a:t>
            </a:r>
            <a:r>
              <a:rPr lang="en" sz="1800" b="0" i="0" u="none" strike="noStrike" cap="none" dirty="0">
                <a:solidFill>
                  <a:srgbClr val="000000"/>
                </a:solidFill>
                <a:latin typeface="Calibri"/>
                <a:ea typeface="Calibri"/>
                <a:cs typeface="Calibri"/>
                <a:sym typeface="Calibri"/>
              </a:rPr>
              <a:t> </a:t>
            </a:r>
            <a:endParaRPr sz="1800" b="0" i="0" u="none" strike="noStrike" cap="none" dirty="0">
              <a:solidFill>
                <a:srgbClr val="000000"/>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a:t>
            </a:r>
            <a:r>
              <a:rPr lang="en" sz="1800" b="0" i="0" u="none" strike="noStrike" cap="none" dirty="0" smtClean="0">
                <a:solidFill>
                  <a:srgbClr val="000000"/>
                </a:solidFill>
                <a:latin typeface="Calibri"/>
                <a:ea typeface="Calibri"/>
                <a:cs typeface="Calibri"/>
                <a:sym typeface="Calibri"/>
              </a:rPr>
              <a:t>input2d and input3d (IBAMR only) </a:t>
            </a:r>
            <a:r>
              <a:rPr lang="en" sz="1800" b="0" i="0" u="none" strike="noStrike" cap="none" dirty="0">
                <a:solidFill>
                  <a:srgbClr val="000000"/>
                </a:solidFill>
                <a:latin typeface="Calibri"/>
                <a:ea typeface="Calibri"/>
                <a:cs typeface="Calibri"/>
                <a:sym typeface="Calibri"/>
              </a:rPr>
              <a:t>files include a lot of information on physical parameters (density, viscosity, boundary conditions, domain size) and numerical parameters (dt, dx, printing intervals, etc.)</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In addition to the input2d/input3d files, there are a number of files that specify the initial conditions and material properties of the immersed elastic structures.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 only such file that is required is the ".vertex" file, which specifies the initial positions of the IB points. </a:t>
            </a:r>
            <a:endParaRPr sz="1800" b="0" i="0" u="none" strike="noStrike" cap="none"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There are several additional files that may be optionally specified: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".spring" file can be used to specify an essentially arbitrary network of </a:t>
            </a:r>
            <a:r>
              <a:rPr lang="en" sz="1800" b="0" i="0" u="none" strike="noStrike" cap="none" dirty="0" smtClean="0">
                <a:solidFill>
                  <a:srgbClr val="000000"/>
                </a:solidFill>
                <a:latin typeface="Calibri"/>
                <a:ea typeface="Calibri"/>
                <a:cs typeface="Calibri"/>
                <a:sym typeface="Calibri"/>
              </a:rPr>
              <a:t>springs </a:t>
            </a:r>
            <a:r>
              <a:rPr lang="en" sz="1800" b="0" i="0" u="none" strike="noStrike" cap="none" dirty="0">
                <a:solidFill>
                  <a:srgbClr val="000000"/>
                </a:solidFill>
                <a:latin typeface="Calibri"/>
                <a:ea typeface="Calibri"/>
                <a:cs typeface="Calibri"/>
                <a:sym typeface="Calibri"/>
              </a:rPr>
              <a:t>that connect the various IB points. Each "spring" connects precisely two IB points. </a:t>
            </a:r>
            <a:endParaRPr sz="1800" b="0" i="0" u="none" strike="noStrike" cap="none" dirty="0">
              <a:solidFill>
                <a:schemeClr val="dk1"/>
              </a:solidFill>
              <a:latin typeface="Calibri"/>
              <a:ea typeface="Calibri"/>
              <a:cs typeface="Calibri"/>
              <a:sym typeface="Calibri"/>
            </a:endParaRPr>
          </a:p>
          <a:p>
            <a:pPr marL="1371600" marR="0" lvl="2"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".beam" file can be used to specify a collection of linear beams with a preferred curvature. Each "beam" connects precisely three IB points.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sp>
        <p:nvSpPr>
          <p:cNvPr id="90" name="Google Shape;90;p25"/>
          <p:cNvSpPr txBox="1"/>
          <p:nvPr/>
        </p:nvSpPr>
        <p:spPr>
          <a:xfrm>
            <a:off x="364000" y="139600"/>
            <a:ext cx="8228100" cy="1144500"/>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Clr>
                <a:schemeClr val="dk1"/>
              </a:buClr>
              <a:buFont typeface="Calibri"/>
              <a:buNone/>
            </a:pPr>
            <a:r>
              <a:rPr lang="en" sz="2900" b="0" i="0" u="none" strike="noStrike" cap="none">
                <a:solidFill>
                  <a:srgbClr val="000000"/>
                </a:solidFill>
                <a:latin typeface="Calibri"/>
                <a:ea typeface="Calibri"/>
                <a:cs typeface="Calibri"/>
                <a:sym typeface="Calibri"/>
              </a:rPr>
              <a:t>Input files</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4"/>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a:t>Generate_mesh2d.m .vertex</a:t>
            </a:r>
            <a:endParaRPr/>
          </a:p>
        </p:txBody>
      </p:sp>
      <p:sp>
        <p:nvSpPr>
          <p:cNvPr id="141" name="Google Shape;141;p34"/>
          <p:cNvSpPr txBox="1"/>
          <p:nvPr/>
        </p:nvSpPr>
        <p:spPr>
          <a:xfrm>
            <a:off x="457200" y="2566825"/>
            <a:ext cx="80757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vertex information</a:t>
            </a:r>
            <a:endParaRPr dirty="0"/>
          </a:p>
          <a:p>
            <a:pPr marL="0" lvl="0" indent="0" algn="l" rtl="0">
              <a:spcBef>
                <a:spcPts val="0"/>
              </a:spcBef>
              <a:spcAft>
                <a:spcPts val="0"/>
              </a:spcAft>
              <a:buNone/>
            </a:pPr>
            <a:r>
              <a:rPr lang="en" dirty="0"/>
              <a:t>vertex_fid = fopen([mesh_name num2str(N) '.vertex'],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fprintf(vertex_fid, '%d\n', npts);</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0:npts-1</a:t>
            </a:r>
            <a:endParaRPr dirty="0"/>
          </a:p>
          <a:p>
            <a:pPr marL="0" lvl="0" indent="0" algn="l" rtl="0">
              <a:spcBef>
                <a:spcPts val="0"/>
              </a:spcBef>
              <a:spcAft>
                <a:spcPts val="0"/>
              </a:spcAft>
              <a:buNone/>
            </a:pPr>
            <a:r>
              <a:rPr lang="en" dirty="0"/>
              <a:t>   X(1) = (radius+epsilon)*sin(s*dtheta);</a:t>
            </a:r>
            <a:endParaRPr dirty="0"/>
          </a:p>
          <a:p>
            <a:pPr marL="0" lvl="0" indent="0" algn="l" rtl="0">
              <a:spcBef>
                <a:spcPts val="0"/>
              </a:spcBef>
              <a:spcAft>
                <a:spcPts val="0"/>
              </a:spcAft>
              <a:buNone/>
            </a:pPr>
            <a:r>
              <a:rPr lang="en" dirty="0"/>
              <a:t>   X(2) = radius*cos(s*dtheta);</a:t>
            </a:r>
            <a:endParaRPr dirty="0"/>
          </a:p>
          <a:p>
            <a:pPr marL="0" lvl="0" indent="0" algn="l" rtl="0">
              <a:spcBef>
                <a:spcPts val="0"/>
              </a:spcBef>
              <a:spcAft>
                <a:spcPts val="0"/>
              </a:spcAft>
              <a:buNone/>
            </a:pPr>
            <a:r>
              <a:rPr lang="en" dirty="0"/>
              <a:t>   fprintf(vertex_fid, '%1.16e %1.16e\n', X(1), X(2));</a:t>
            </a:r>
            <a:endParaRPr dirty="0"/>
          </a:p>
          <a:p>
            <a:pPr marL="0" lvl="0" indent="0" algn="l" rtl="0">
              <a:spcBef>
                <a:spcPts val="0"/>
              </a:spcBef>
              <a:spcAft>
                <a:spcPts val="0"/>
              </a:spcAft>
              <a:buNone/>
            </a:pPr>
            <a:r>
              <a:rPr lang="en" dirty="0"/>
              <a:t>end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fclose(vertex_fid);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5"/>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rubber_band_512.vertex</a:t>
            </a:r>
            <a:endParaRPr/>
          </a:p>
        </p:txBody>
      </p:sp>
      <p:sp>
        <p:nvSpPr>
          <p:cNvPr id="147" name="Google Shape;147;p35"/>
          <p:cNvSpPr txBox="1"/>
          <p:nvPr/>
        </p:nvSpPr>
        <p:spPr>
          <a:xfrm>
            <a:off x="376200" y="2501000"/>
            <a:ext cx="8391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644</a:t>
            </a:r>
            <a:endParaRPr/>
          </a:p>
          <a:p>
            <a:pPr marL="0" lvl="0" indent="0" algn="l" rtl="0">
              <a:spcBef>
                <a:spcPts val="0"/>
              </a:spcBef>
              <a:spcAft>
                <a:spcPts val="0"/>
              </a:spcAft>
              <a:buNone/>
            </a:pPr>
            <a:r>
              <a:rPr lang="en"/>
              <a:t>0.0000000000000000e+00 1.0000000000000001e-01</a:t>
            </a:r>
            <a:endParaRPr/>
          </a:p>
          <a:p>
            <a:pPr marL="0" lvl="0" indent="0" algn="l" rtl="0">
              <a:spcBef>
                <a:spcPts val="0"/>
              </a:spcBef>
              <a:spcAft>
                <a:spcPts val="0"/>
              </a:spcAft>
              <a:buNone/>
            </a:pPr>
            <a:r>
              <a:rPr lang="en"/>
              <a:t>1.0244161346221071e-03 9.9995240574191152e-02</a:t>
            </a:r>
            <a:endParaRPr/>
          </a:p>
          <a:p>
            <a:pPr marL="0" lvl="0" indent="0" algn="l" rtl="0">
              <a:spcBef>
                <a:spcPts val="0"/>
              </a:spcBef>
              <a:spcAft>
                <a:spcPts val="0"/>
              </a:spcAft>
              <a:buNone/>
            </a:pPr>
            <a:r>
              <a:rPr lang="en"/>
              <a:t>2.0487347565924115e-03 9.9980962749807278e-02</a:t>
            </a:r>
            <a:endParaRPr/>
          </a:p>
          <a:p>
            <a:pPr marL="0" lvl="0" indent="0" algn="l" rtl="0">
              <a:spcBef>
                <a:spcPts val="0"/>
              </a:spcBef>
              <a:spcAft>
                <a:spcPts val="0"/>
              </a:spcAft>
              <a:buNone/>
            </a:pPr>
            <a:r>
              <a:rPr lang="en"/>
              <a:t>3.0728583625411962e-03 9.9957167885933298e-02</a:t>
            </a:r>
            <a:endParaRPr/>
          </a:p>
          <a:p>
            <a:pPr marL="0" lvl="0" indent="0" algn="l" rtl="0">
              <a:spcBef>
                <a:spcPts val="0"/>
              </a:spcBef>
              <a:spcAft>
                <a:spcPts val="0"/>
              </a:spcAft>
              <a:buNone/>
            </a:pPr>
            <a:r>
              <a:rPr lang="en"/>
              <a:t>4.0966894676620277e-03 9.9923858247566999e-02</a:t>
            </a:r>
            <a:endParaRPr/>
          </a:p>
          <a:p>
            <a:pPr marL="0" lvl="0" indent="0" algn="l" rtl="0">
              <a:spcBef>
                <a:spcPts val="0"/>
              </a:spcBef>
              <a:spcAft>
                <a:spcPts val="0"/>
              </a:spcAft>
              <a:buNone/>
            </a:pPr>
            <a:r>
              <a:rPr lang="en"/>
              <a:t>5.1201306149911948e-03 9.9881037005403420e-02</a:t>
            </a:r>
            <a:endParaRPr/>
          </a:p>
          <a:p>
            <a:pPr marL="0" lvl="0" indent="0" algn="l" rtl="0">
              <a:spcBef>
                <a:spcPts val="0"/>
              </a:spcBef>
              <a:spcAft>
                <a:spcPts val="0"/>
              </a:spcAft>
              <a:buNone/>
            </a:pPr>
            <a:r>
              <a:rPr lang="en"/>
              <a:t>6.1430843846844874e-03 9.9828708235533081e-02</a:t>
            </a:r>
            <a:endParaRPr/>
          </a:p>
          <a:p>
            <a:pPr marL="0" lvl="0" indent="0" algn="l" rtl="0">
              <a:spcBef>
                <a:spcPts val="0"/>
              </a:spcBef>
              <a:spcAft>
                <a:spcPts val="0"/>
              </a:spcAft>
              <a:buNone/>
            </a:pPr>
            <a:r>
              <a:rPr lang="en"/>
              <a:t>7.1654534032904536e-03 9.9766876919053921e-02</a:t>
            </a:r>
            <a:endParaRPr/>
          </a:p>
          <a:p>
            <a:pPr marL="0" lvl="0" indent="0" algn="l" rtl="0">
              <a:spcBef>
                <a:spcPts val="0"/>
              </a:spcBef>
              <a:spcAft>
                <a:spcPts val="0"/>
              </a:spcAft>
              <a:buNone/>
            </a:pPr>
            <a:r>
              <a:rPr lang="en"/>
              <a:t>8.1871403530192222e-03 9.9695548941597226e-02</a:t>
            </a:r>
            <a:endParaRPr/>
          </a:p>
          <a:p>
            <a:pPr marL="0" lvl="0" indent="0" algn="l" rtl="0">
              <a:spcBef>
                <a:spcPts val="0"/>
              </a:spcBef>
              <a:spcAft>
                <a:spcPts val="0"/>
              </a:spcAft>
              <a:buNone/>
            </a:pPr>
            <a:r>
              <a:rPr lang="en"/>
              <a:t>9.2080479810060564e-03 9.9614731092767334e-02</a:t>
            </a:r>
            <a:endParaRPr/>
          </a:p>
          <a:p>
            <a:pPr marL="0" lvl="0" indent="0" algn="l" rtl="0">
              <a:spcBef>
                <a:spcPts val="0"/>
              </a:spcBef>
              <a:spcAft>
                <a:spcPts val="0"/>
              </a:spcAft>
              <a:buNone/>
            </a:pPr>
            <a:r>
              <a:rPr lang="en"/>
              <a:t>1.0228079108568690e-02 9.9524431065495328e-02</a:t>
            </a:r>
            <a:endParaRPr/>
          </a:p>
          <a:p>
            <a:pPr marL="0" lvl="0" indent="0" algn="l" rtl="0">
              <a:spcBef>
                <a:spcPts val="0"/>
              </a:spcBef>
              <a:spcAft>
                <a:spcPts val="0"/>
              </a:spcAft>
              <a:buNone/>
            </a:pPr>
            <a:r>
              <a:rPr lang="en"/>
              <a:t>1.1247136640457638e-02 9.9424657455306847e-02</a:t>
            </a:r>
            <a:endParaRPr/>
          </a:p>
          <a:p>
            <a:pPr marL="0" lvl="0" indent="0" algn="l" rtl="0">
              <a:spcBef>
                <a:spcPts val="0"/>
              </a:spcBef>
              <a:spcAft>
                <a:spcPts val="0"/>
              </a:spcAft>
              <a:buNone/>
            </a:pPr>
            <a:r>
              <a:rPr lang="en"/>
              <a:t>1.2265123574098539e-02 9.9315419759503781e-02</a:t>
            </a:r>
            <a:endParaRPr/>
          </a:p>
          <a:p>
            <a:pPr marL="0" lvl="0" indent="0" algn="l" rtl="0">
              <a:spcBef>
                <a:spcPts val="0"/>
              </a:spcBef>
              <a:spcAft>
                <a:spcPts val="0"/>
              </a:spcAft>
              <a:buNone/>
            </a:pPr>
            <a:r>
              <a:rPr lang="en"/>
              <a:t>1.3281943008825695e-02 9.9196728376260312e-02</a:t>
            </a:r>
            <a:endParaRPr/>
          </a:p>
          <a:p>
            <a:pPr marL="0" lvl="0" indent="0" algn="l" rtl="0">
              <a:spcBef>
                <a:spcPts val="0"/>
              </a:spcBef>
              <a:spcAft>
                <a:spcPts val="0"/>
              </a:spcAft>
              <a:buNone/>
            </a:pPr>
            <a:r>
              <a:rPr lang="en"/>
              <a:t>1.4297498155105894e-02 9.9068594603633084e-02</a:t>
            </a:r>
            <a:endParaRPr/>
          </a:p>
          <a:p>
            <a:pPr marL="0" lvl="0" indent="0" algn="l" rtl="0">
              <a:spcBef>
                <a:spcPts val="0"/>
              </a:spcBef>
              <a:spcAft>
                <a:spcPts val="0"/>
              </a:spcAft>
              <a:buNone/>
            </a:pPr>
            <a:r>
              <a:rPr lang="en"/>
              <a:t>1.5311692343751664e-02 9.8931030638485795e-02</a:t>
            </a:r>
            <a:endParaRPr/>
          </a:p>
          <a:p>
            <a:pPr marL="0" lvl="0" indent="0" algn="l" rtl="0">
              <a:spcBef>
                <a:spcPts val="0"/>
              </a:spcBef>
              <a:spcAft>
                <a:spcPts val="0"/>
              </a:spcAft>
              <a:buNone/>
            </a:pPr>
            <a:r>
              <a:rPr lang="en"/>
              <a:t>1.6324429035123069e-02 9.8784049575328159e-02</a:t>
            </a:r>
            <a:endParaRPr/>
          </a:p>
          <a:p>
            <a:pPr marL="0" lvl="0" indent="0" algn="l" rtl="0">
              <a:spcBef>
                <a:spcPts val="0"/>
              </a:spcBef>
              <a:spcAft>
                <a:spcPts val="0"/>
              </a:spcAft>
              <a:buNone/>
            </a:pPr>
            <a:r>
              <a:rPr lang="en"/>
              <a:t>1.7335611828317186e-02 9.8627665405069495e-02</a:t>
            </a:r>
            <a:endParaRPr/>
          </a:p>
          <a:p>
            <a:pPr marL="0" lvl="0" indent="0" algn="l" rtl="0">
              <a:spcBef>
                <a:spcPts val="0"/>
              </a:spcBef>
              <a:spcAft>
                <a:spcPts val="0"/>
              </a:spcAft>
              <a:buNone/>
            </a:pPr>
            <a:r>
              <a:rPr lang="en"/>
              <a:t>1.8345144470344348e-02 9.8461893013686907e-02</a:t>
            </a:r>
            <a:endParaRPr/>
          </a:p>
          <a:p>
            <a:pPr marL="0" lvl="0" indent="0" algn="l" rtl="0">
              <a:spcBef>
                <a:spcPts val="0"/>
              </a:spcBef>
              <a:spcAft>
                <a:spcPts val="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a:t>
            </a:r>
            <a:r>
              <a:rPr lang="en" dirty="0" smtClean="0"/>
              <a:t>spring (ib2d)</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npts-1);</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smtClean="0">
                <a:solidFill>
                  <a:srgbClr val="FF0000"/>
                </a:solidFill>
              </a:rPr>
              <a:t>1</a:t>
            </a:r>
            <a:r>
              <a:rPr lang="en" dirty="0" smtClean="0">
                <a:solidFill>
                  <a:srgbClr val="FF0000"/>
                </a:solidFill>
              </a:rPr>
              <a:t>:npts-1</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smtClean="0"/>
              <a:t>E</a:t>
            </a:r>
            <a:r>
              <a:rPr lang="en" dirty="0" smtClean="0"/>
              <a:t>nd</a:t>
            </a:r>
          </a:p>
          <a:p>
            <a:pPr marL="0" lvl="0" indent="0" algn="l" rtl="0">
              <a:spcBef>
                <a:spcPts val="0"/>
              </a:spcBef>
              <a:spcAft>
                <a:spcPts val="0"/>
              </a:spcAft>
              <a:buNone/>
            </a:pPr>
            <a:endParaRPr lang="en" dirty="0"/>
          </a:p>
          <a:p>
            <a:r>
              <a:rPr lang="en-US" dirty="0"/>
              <a:t>if s == </a:t>
            </a:r>
            <a:r>
              <a:rPr lang="en-US" dirty="0" err="1" smtClean="0">
                <a:solidFill>
                  <a:srgbClr val="FF0000"/>
                </a:solidFill>
              </a:rPr>
              <a:t>npts</a:t>
            </a:r>
            <a:endParaRPr lang="en-US" dirty="0">
              <a:solidFill>
                <a:srgbClr val="FF0000"/>
              </a:solidFill>
            </a:endParaRPr>
          </a:p>
          <a:p>
            <a:r>
              <a:rPr lang="en-US" dirty="0"/>
              <a:t>    </a:t>
            </a:r>
            <a:r>
              <a:rPr lang="en-US" dirty="0" err="1"/>
              <a:t>fprintf</a:t>
            </a:r>
            <a:r>
              <a:rPr lang="en-US" dirty="0"/>
              <a:t>(</a:t>
            </a:r>
            <a:r>
              <a:rPr lang="en-US" dirty="0" err="1"/>
              <a:t>spring_fid</a:t>
            </a:r>
            <a:r>
              <a:rPr lang="en-US" dirty="0"/>
              <a:t>, '%d %d %1.16e %1.16e\n', </a:t>
            </a:r>
            <a:r>
              <a:rPr lang="en-US" dirty="0" err="1" smtClean="0">
                <a:solidFill>
                  <a:srgbClr val="FF0000"/>
                </a:solidFill>
              </a:rPr>
              <a:t>npts</a:t>
            </a:r>
            <a:r>
              <a:rPr lang="en-US" dirty="0" smtClean="0">
                <a:solidFill>
                  <a:srgbClr val="FF0000"/>
                </a:solidFill>
              </a:rPr>
              <a:t>, 1</a:t>
            </a:r>
            <a:r>
              <a:rPr lang="en-US" dirty="0" smtClean="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extLst>
      <p:ext uri="{BB962C8B-B14F-4D97-AF65-F5344CB8AC3E}">
        <p14:creationId xmlns:p14="http://schemas.microsoft.com/office/powerpoint/2010/main" val="181942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36"/>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a:t>Generate_mesh2d.m .</a:t>
            </a:r>
            <a:r>
              <a:rPr lang="en" dirty="0" smtClean="0"/>
              <a:t>spring (IBAMR)</a:t>
            </a:r>
            <a:endParaRPr dirty="0"/>
          </a:p>
        </p:txBody>
      </p:sp>
      <p:sp>
        <p:nvSpPr>
          <p:cNvPr id="153" name="Google Shape;153;p36"/>
          <p:cNvSpPr txBox="1"/>
          <p:nvPr/>
        </p:nvSpPr>
        <p:spPr>
          <a:xfrm>
            <a:off x="381725" y="2375950"/>
            <a:ext cx="82296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t>%%%%%%%%%%%%%%%%%%%%%%%%%%%%%%%%%%%%%%%%%%%%%%%%%%%%%%%%%%%%%%%%%%%%%%%%%%%%%%%%</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 Write out the spring information</a:t>
            </a:r>
            <a:endParaRPr dirty="0"/>
          </a:p>
          <a:p>
            <a:pPr marL="0" lvl="0" indent="0" algn="l" rtl="0">
              <a:spcBef>
                <a:spcPts val="0"/>
              </a:spcBef>
              <a:spcAft>
                <a:spcPts val="0"/>
              </a:spcAft>
              <a:buNone/>
            </a:pPr>
            <a:r>
              <a:rPr lang="en" dirty="0"/>
              <a:t>spring_fid = fopen([mesh_name num2str(N) '.spring'], 'w');</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fprintf(spring_fid, '%d\n', npts-1);</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for s = </a:t>
            </a:r>
            <a:r>
              <a:rPr lang="en" dirty="0">
                <a:solidFill>
                  <a:srgbClr val="FF0000"/>
                </a:solidFill>
              </a:rPr>
              <a:t>0:npts-2</a:t>
            </a:r>
            <a:endParaRPr dirty="0">
              <a:solidFill>
                <a:srgbClr val="FF0000"/>
              </a:solidFill>
            </a:endParaRPr>
          </a:p>
          <a:p>
            <a:pPr marL="0" lvl="0" indent="0" algn="l" rtl="0">
              <a:spcBef>
                <a:spcPts val="0"/>
              </a:spcBef>
              <a:spcAft>
                <a:spcPts val="0"/>
              </a:spcAft>
              <a:buNone/>
            </a:pPr>
            <a:r>
              <a:rPr lang="en" dirty="0"/>
              <a:t>   fprintf(spring_fid, '%d %d %1.16e %1.16e\n', s, s+1, kappa_spring*ds/(ds^2), ds);</a:t>
            </a:r>
            <a:endParaRPr dirty="0"/>
          </a:p>
          <a:p>
            <a:pPr marL="0" lvl="0" indent="0" algn="l" rtl="0">
              <a:spcBef>
                <a:spcPts val="0"/>
              </a:spcBef>
              <a:spcAft>
                <a:spcPts val="0"/>
              </a:spcAft>
              <a:buNone/>
            </a:pPr>
            <a:r>
              <a:rPr lang="en-US" dirty="0" smtClean="0"/>
              <a:t>E</a:t>
            </a:r>
            <a:r>
              <a:rPr lang="en" dirty="0" smtClean="0"/>
              <a:t>nd</a:t>
            </a:r>
          </a:p>
          <a:p>
            <a:pPr marL="0" lvl="0" indent="0" algn="l" rtl="0">
              <a:spcBef>
                <a:spcPts val="0"/>
              </a:spcBef>
              <a:spcAft>
                <a:spcPts val="0"/>
              </a:spcAft>
              <a:buNone/>
            </a:pPr>
            <a:endParaRPr lang="en" dirty="0"/>
          </a:p>
          <a:p>
            <a:r>
              <a:rPr lang="en-US" dirty="0"/>
              <a:t>if s == </a:t>
            </a:r>
            <a:r>
              <a:rPr lang="en-US" dirty="0" smtClean="0">
                <a:solidFill>
                  <a:srgbClr val="FF0000"/>
                </a:solidFill>
              </a:rPr>
              <a:t>npts-1</a:t>
            </a:r>
            <a:endParaRPr lang="en-US" dirty="0">
              <a:solidFill>
                <a:srgbClr val="FF0000"/>
              </a:solidFill>
            </a:endParaRPr>
          </a:p>
          <a:p>
            <a:r>
              <a:rPr lang="en-US" dirty="0"/>
              <a:t>    </a:t>
            </a:r>
            <a:r>
              <a:rPr lang="en-US" dirty="0" err="1"/>
              <a:t>fprintf</a:t>
            </a:r>
            <a:r>
              <a:rPr lang="en-US" dirty="0"/>
              <a:t>(</a:t>
            </a:r>
            <a:r>
              <a:rPr lang="en-US" dirty="0" err="1"/>
              <a:t>spring_fid</a:t>
            </a:r>
            <a:r>
              <a:rPr lang="en-US" dirty="0"/>
              <a:t>, '%d %d %1.16e %1.16e\n', </a:t>
            </a:r>
            <a:r>
              <a:rPr lang="en-US" dirty="0">
                <a:solidFill>
                  <a:srgbClr val="FF0000"/>
                </a:solidFill>
              </a:rPr>
              <a:t>npts-1, 0</a:t>
            </a:r>
            <a:r>
              <a:rPr lang="en-US" dirty="0"/>
              <a:t>, </a:t>
            </a:r>
            <a:r>
              <a:rPr lang="en-US" dirty="0" err="1"/>
              <a:t>kappa_spring</a:t>
            </a:r>
            <a:r>
              <a:rPr lang="en-US" dirty="0"/>
              <a:t>*ds/(ds^2), ds);</a:t>
            </a:r>
          </a:p>
          <a:p>
            <a:r>
              <a:rPr lang="en-US" dirty="0"/>
              <a:t>end</a:t>
            </a:r>
          </a:p>
          <a:p>
            <a:pPr marL="0" lvl="0" indent="0" algn="l" rtl="0">
              <a:spcBef>
                <a:spcPts val="0"/>
              </a:spcBef>
              <a:spcAft>
                <a:spcPts val="0"/>
              </a:spcAft>
              <a:buNone/>
            </a:pP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fclose(spring_fid);</a:t>
            </a:r>
            <a:endParaRPr dirty="0"/>
          </a:p>
          <a:p>
            <a:pPr marL="0" lvl="0" indent="0" algn="l" rtl="0">
              <a:spcBef>
                <a:spcPts val="0"/>
              </a:spcBef>
              <a:spcAft>
                <a:spcPts val="0"/>
              </a:spcAft>
              <a:buNone/>
            </a:pPr>
            <a:r>
              <a:rPr lang="en" dirty="0"/>
              <a:t> </a:t>
            </a:r>
            <a:endParaRPr dirty="0"/>
          </a:p>
          <a:p>
            <a:pPr marL="0" lvl="0" indent="0" algn="l" rtl="0">
              <a:spcBef>
                <a:spcPts val="0"/>
              </a:spcBef>
              <a:spcAft>
                <a:spcPts val="0"/>
              </a:spcAft>
              <a:buNone/>
            </a:pPr>
            <a:r>
              <a:rPr lang="en" dirty="0"/>
              <a:t>%%%%%%%%%%%%%%%%%%%%%%%%%%%%%%%%%%%%%%%%%%%%%%%%%%%%%%%%%%%%%%%%%%%%%%%%%%%%%%%%</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rubber_band_512.spring –ib2d</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644</a:t>
            </a:r>
            <a:endParaRPr dirty="0"/>
          </a:p>
          <a:p>
            <a:pPr marL="0" lvl="0" indent="0" algn="l" rtl="0">
              <a:spcBef>
                <a:spcPts val="0"/>
              </a:spcBef>
              <a:spcAft>
                <a:spcPts val="0"/>
              </a:spcAft>
              <a:buNone/>
            </a:pPr>
            <a:r>
              <a:rPr lang="en" dirty="0" smtClean="0">
                <a:solidFill>
                  <a:srgbClr val="FF0000"/>
                </a:solidFill>
              </a:rPr>
              <a:t>1 </a:t>
            </a:r>
            <a:r>
              <a:rPr lang="en" dirty="0">
                <a:solidFill>
                  <a:srgbClr val="FF0000"/>
                </a:solidFill>
              </a:rPr>
              <a:t>2 2.0499156670236122e+06 9.7564989241919039e-04</a:t>
            </a:r>
            <a:endParaRPr dirty="0">
              <a:solidFill>
                <a:srgbClr val="FF0000"/>
              </a:solidFill>
            </a:endParaRPr>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9.7564989241919039e-04</a:t>
            </a:r>
            <a:endParaRPr dirty="0"/>
          </a:p>
          <a:p>
            <a:pPr marL="0" lvl="0" indent="0" algn="l" rtl="0">
              <a:spcBef>
                <a:spcPts val="0"/>
              </a:spcBef>
              <a:spcAft>
                <a:spcPts val="0"/>
              </a:spcAft>
              <a:buNone/>
            </a:pPr>
            <a:r>
              <a:rPr lang="en" dirty="0"/>
              <a:t>20 21 2.0499156670236122e+06 9.7564989241919039e-04</a:t>
            </a:r>
            <a:endParaRPr dirty="0"/>
          </a:p>
        </p:txBody>
      </p:sp>
    </p:spTree>
    <p:extLst>
      <p:ext uri="{BB962C8B-B14F-4D97-AF65-F5344CB8AC3E}">
        <p14:creationId xmlns:p14="http://schemas.microsoft.com/office/powerpoint/2010/main" val="1744623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7"/>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dirty="0" smtClean="0"/>
              <a:t>rubber_band_512.spring -IBAMR</a:t>
            </a:r>
            <a:endParaRPr dirty="0"/>
          </a:p>
        </p:txBody>
      </p:sp>
      <p:sp>
        <p:nvSpPr>
          <p:cNvPr id="159" name="Google Shape;159;p37"/>
          <p:cNvSpPr txBox="1"/>
          <p:nvPr/>
        </p:nvSpPr>
        <p:spPr>
          <a:xfrm>
            <a:off x="337850" y="2623875"/>
            <a:ext cx="8686800" cy="30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smtClean="0"/>
              <a:t>644</a:t>
            </a:r>
            <a:endParaRPr dirty="0"/>
          </a:p>
          <a:p>
            <a:pPr marL="0" lvl="0" indent="0" algn="l" rtl="0">
              <a:spcBef>
                <a:spcPts val="0"/>
              </a:spcBef>
              <a:spcAft>
                <a:spcPts val="0"/>
              </a:spcAft>
              <a:buNone/>
            </a:pPr>
            <a:r>
              <a:rPr lang="en" dirty="0">
                <a:solidFill>
                  <a:srgbClr val="FF0000"/>
                </a:solidFill>
              </a:rPr>
              <a:t>0 1 2.0499156670236122e+06 9.7564989241919039e-04</a:t>
            </a:r>
            <a:endParaRPr dirty="0">
              <a:solidFill>
                <a:srgbClr val="FF0000"/>
              </a:solidFill>
            </a:endParaRPr>
          </a:p>
          <a:p>
            <a:pPr marL="0" lvl="0" indent="0" algn="l" rtl="0">
              <a:spcBef>
                <a:spcPts val="0"/>
              </a:spcBef>
              <a:spcAft>
                <a:spcPts val="0"/>
              </a:spcAft>
              <a:buNone/>
            </a:pPr>
            <a:r>
              <a:rPr lang="en" dirty="0"/>
              <a:t>1 2 2.0499156670236122e+06 9.7564989241919039e-04</a:t>
            </a:r>
            <a:endParaRPr dirty="0"/>
          </a:p>
          <a:p>
            <a:pPr marL="0" lvl="0" indent="0" algn="l" rtl="0">
              <a:spcBef>
                <a:spcPts val="0"/>
              </a:spcBef>
              <a:spcAft>
                <a:spcPts val="0"/>
              </a:spcAft>
              <a:buNone/>
            </a:pPr>
            <a:r>
              <a:rPr lang="en" dirty="0"/>
              <a:t>2 3 2.0499156670236122e+06 9.7564989241919039e-04</a:t>
            </a:r>
            <a:endParaRPr dirty="0"/>
          </a:p>
          <a:p>
            <a:pPr marL="0" lvl="0" indent="0" algn="l" rtl="0">
              <a:spcBef>
                <a:spcPts val="0"/>
              </a:spcBef>
              <a:spcAft>
                <a:spcPts val="0"/>
              </a:spcAft>
              <a:buNone/>
            </a:pPr>
            <a:r>
              <a:rPr lang="en" dirty="0"/>
              <a:t>3 4 2.0499156670236122e+06 9.7564989241919039e-04</a:t>
            </a:r>
            <a:endParaRPr dirty="0"/>
          </a:p>
          <a:p>
            <a:pPr marL="0" lvl="0" indent="0" algn="l" rtl="0">
              <a:spcBef>
                <a:spcPts val="0"/>
              </a:spcBef>
              <a:spcAft>
                <a:spcPts val="0"/>
              </a:spcAft>
              <a:buNone/>
            </a:pPr>
            <a:r>
              <a:rPr lang="en" dirty="0"/>
              <a:t>4 5 2.0499156670236122e+06 9.7564989241919039e-04</a:t>
            </a:r>
            <a:endParaRPr dirty="0"/>
          </a:p>
          <a:p>
            <a:pPr marL="0" lvl="0" indent="0" algn="l" rtl="0">
              <a:spcBef>
                <a:spcPts val="0"/>
              </a:spcBef>
              <a:spcAft>
                <a:spcPts val="0"/>
              </a:spcAft>
              <a:buNone/>
            </a:pPr>
            <a:r>
              <a:rPr lang="en" dirty="0"/>
              <a:t>5 6 2.0499156670236122e+06 9.7564989241919039e-04</a:t>
            </a:r>
            <a:endParaRPr dirty="0"/>
          </a:p>
          <a:p>
            <a:pPr marL="0" lvl="0" indent="0" algn="l" rtl="0">
              <a:spcBef>
                <a:spcPts val="0"/>
              </a:spcBef>
              <a:spcAft>
                <a:spcPts val="0"/>
              </a:spcAft>
              <a:buNone/>
            </a:pPr>
            <a:r>
              <a:rPr lang="en" dirty="0"/>
              <a:t>6 7 2.0499156670236122e+06 9.7564989241919039e-04</a:t>
            </a:r>
            <a:endParaRPr dirty="0"/>
          </a:p>
          <a:p>
            <a:pPr marL="0" lvl="0" indent="0" algn="l" rtl="0">
              <a:spcBef>
                <a:spcPts val="0"/>
              </a:spcBef>
              <a:spcAft>
                <a:spcPts val="0"/>
              </a:spcAft>
              <a:buNone/>
            </a:pPr>
            <a:r>
              <a:rPr lang="en" dirty="0"/>
              <a:t>7 8 2.0499156670236122e+06 9.7564989241919039e-04</a:t>
            </a:r>
            <a:endParaRPr dirty="0"/>
          </a:p>
          <a:p>
            <a:pPr marL="0" lvl="0" indent="0" algn="l" rtl="0">
              <a:spcBef>
                <a:spcPts val="0"/>
              </a:spcBef>
              <a:spcAft>
                <a:spcPts val="0"/>
              </a:spcAft>
              <a:buNone/>
            </a:pPr>
            <a:r>
              <a:rPr lang="en" dirty="0"/>
              <a:t>8 9 2.0499156670236122e+06 9.7564989241919039e-04</a:t>
            </a:r>
            <a:endParaRPr dirty="0"/>
          </a:p>
          <a:p>
            <a:pPr marL="0" lvl="0" indent="0" algn="l" rtl="0">
              <a:spcBef>
                <a:spcPts val="0"/>
              </a:spcBef>
              <a:spcAft>
                <a:spcPts val="0"/>
              </a:spcAft>
              <a:buNone/>
            </a:pPr>
            <a:r>
              <a:rPr lang="en" dirty="0"/>
              <a:t>9 10 2.0499156670236122e+06 9.7564989241919039e-04</a:t>
            </a:r>
            <a:endParaRPr dirty="0"/>
          </a:p>
          <a:p>
            <a:pPr marL="0" lvl="0" indent="0" algn="l" rtl="0">
              <a:spcBef>
                <a:spcPts val="0"/>
              </a:spcBef>
              <a:spcAft>
                <a:spcPts val="0"/>
              </a:spcAft>
              <a:buNone/>
            </a:pPr>
            <a:r>
              <a:rPr lang="en" dirty="0"/>
              <a:t>10 11 2.0499156670236122e+06 9.7564989241919039e-04</a:t>
            </a:r>
            <a:endParaRPr dirty="0"/>
          </a:p>
          <a:p>
            <a:pPr marL="0" lvl="0" indent="0" algn="l" rtl="0">
              <a:spcBef>
                <a:spcPts val="0"/>
              </a:spcBef>
              <a:spcAft>
                <a:spcPts val="0"/>
              </a:spcAft>
              <a:buNone/>
            </a:pPr>
            <a:r>
              <a:rPr lang="en" dirty="0"/>
              <a:t>11 12 2.0499156670236122e+06 9.7564989241919039e-04</a:t>
            </a:r>
            <a:endParaRPr dirty="0"/>
          </a:p>
          <a:p>
            <a:pPr marL="0" lvl="0" indent="0" algn="l" rtl="0">
              <a:spcBef>
                <a:spcPts val="0"/>
              </a:spcBef>
              <a:spcAft>
                <a:spcPts val="0"/>
              </a:spcAft>
              <a:buNone/>
            </a:pPr>
            <a:r>
              <a:rPr lang="en" dirty="0"/>
              <a:t>12 13 2.0499156670236122e+06 9.7564989241919039e-04</a:t>
            </a:r>
            <a:endParaRPr dirty="0"/>
          </a:p>
          <a:p>
            <a:pPr marL="0" lvl="0" indent="0" algn="l" rtl="0">
              <a:spcBef>
                <a:spcPts val="0"/>
              </a:spcBef>
              <a:spcAft>
                <a:spcPts val="0"/>
              </a:spcAft>
              <a:buNone/>
            </a:pPr>
            <a:r>
              <a:rPr lang="en" dirty="0"/>
              <a:t>13 14 2.0499156670236122e+06 9.7564989241919039e-04</a:t>
            </a:r>
            <a:endParaRPr dirty="0"/>
          </a:p>
          <a:p>
            <a:pPr marL="0" lvl="0" indent="0" algn="l" rtl="0">
              <a:spcBef>
                <a:spcPts val="0"/>
              </a:spcBef>
              <a:spcAft>
                <a:spcPts val="0"/>
              </a:spcAft>
              <a:buNone/>
            </a:pPr>
            <a:r>
              <a:rPr lang="en" dirty="0"/>
              <a:t>14 15 2.0499156670236122e+06 9.7564989241919039e-04</a:t>
            </a:r>
            <a:endParaRPr dirty="0"/>
          </a:p>
          <a:p>
            <a:pPr marL="0" lvl="0" indent="0" algn="l" rtl="0">
              <a:spcBef>
                <a:spcPts val="0"/>
              </a:spcBef>
              <a:spcAft>
                <a:spcPts val="0"/>
              </a:spcAft>
              <a:buNone/>
            </a:pPr>
            <a:r>
              <a:rPr lang="en" dirty="0"/>
              <a:t>15 16 2.0499156670236122e+06 9.7564989241919039e-04</a:t>
            </a:r>
            <a:endParaRPr dirty="0"/>
          </a:p>
          <a:p>
            <a:pPr marL="0" lvl="0" indent="0" algn="l" rtl="0">
              <a:spcBef>
                <a:spcPts val="0"/>
              </a:spcBef>
              <a:spcAft>
                <a:spcPts val="0"/>
              </a:spcAft>
              <a:buNone/>
            </a:pPr>
            <a:r>
              <a:rPr lang="en" dirty="0"/>
              <a:t>16 17 2.0499156670236122e+06 9.7564989241919039e-04</a:t>
            </a:r>
            <a:endParaRPr dirty="0"/>
          </a:p>
          <a:p>
            <a:pPr marL="0" lvl="0" indent="0" algn="l" rtl="0">
              <a:spcBef>
                <a:spcPts val="0"/>
              </a:spcBef>
              <a:spcAft>
                <a:spcPts val="0"/>
              </a:spcAft>
              <a:buNone/>
            </a:pPr>
            <a:r>
              <a:rPr lang="en" dirty="0"/>
              <a:t>17 18 2.0499156670236122e+06 9.7564989241919039e-04</a:t>
            </a:r>
            <a:endParaRPr dirty="0"/>
          </a:p>
          <a:p>
            <a:pPr marL="0" lvl="0" indent="0" algn="l" rtl="0">
              <a:spcBef>
                <a:spcPts val="0"/>
              </a:spcBef>
              <a:spcAft>
                <a:spcPts val="0"/>
              </a:spcAft>
              <a:buNone/>
            </a:pPr>
            <a:r>
              <a:rPr lang="en" dirty="0"/>
              <a:t>18 19 2.0499156670236122e+06 9.7564989241919039e-04</a:t>
            </a:r>
            <a:endParaRPr dirty="0"/>
          </a:p>
          <a:p>
            <a:pPr marL="0" lvl="0" indent="0" algn="l" rtl="0">
              <a:spcBef>
                <a:spcPts val="0"/>
              </a:spcBef>
              <a:spcAft>
                <a:spcPts val="0"/>
              </a:spcAft>
              <a:buNone/>
            </a:pPr>
            <a:r>
              <a:rPr lang="en" dirty="0"/>
              <a:t>19 20 2.0499156670236122e+06 </a:t>
            </a:r>
            <a:r>
              <a:rPr lang="en" dirty="0" smtClean="0"/>
              <a:t>9.7564989241919039e-04</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2"/>
          <p:cNvSpPr txBox="1">
            <a:spLocks noGrp="1"/>
          </p:cNvSpPr>
          <p:nvPr>
            <p:ph type="title"/>
          </p:nvPr>
        </p:nvSpPr>
        <p:spPr>
          <a:xfrm>
            <a:off x="457200" y="274637"/>
            <a:ext cx="8229600" cy="114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HW </a:t>
            </a:r>
            <a:r>
              <a:rPr lang="en" dirty="0"/>
              <a:t>- Your own rubber band</a:t>
            </a:r>
            <a:endParaRPr dirty="0"/>
          </a:p>
        </p:txBody>
      </p:sp>
      <p:sp>
        <p:nvSpPr>
          <p:cNvPr id="129" name="Google Shape;129;p32"/>
          <p:cNvSpPr txBox="1">
            <a:spLocks noGrp="1"/>
          </p:cNvSpPr>
          <p:nvPr>
            <p:ph type="body" idx="1"/>
          </p:nvPr>
        </p:nvSpPr>
        <p:spPr>
          <a:xfrm>
            <a:off x="457200" y="1600200"/>
            <a:ext cx="8229600" cy="4526100"/>
          </a:xfrm>
          <a:prstGeom prst="rect">
            <a:avLst/>
          </a:prstGeom>
        </p:spPr>
        <p:txBody>
          <a:bodyPr spcFirstLastPara="1" wrap="square" lIns="91425" tIns="91425" rIns="91425" bIns="91425" anchor="t" anchorCtr="0">
            <a:noAutofit/>
          </a:bodyPr>
          <a:lstStyle/>
          <a:p>
            <a:pPr marL="457200" lvl="0" indent="-381000" algn="l" rtl="0">
              <a:spcBef>
                <a:spcPts val="64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Modify the rubber band example.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Write your own generate_mesh.m file that puts down .vertex points and .springs. </a:t>
            </a:r>
            <a:endParaRPr sz="2400" dirty="0">
              <a:solidFill>
                <a:srgbClr val="414141"/>
              </a:solidFill>
              <a:highlight>
                <a:srgbClr val="FFFFFF"/>
              </a:highlight>
              <a:latin typeface="Arial"/>
              <a:ea typeface="Arial"/>
              <a:cs typeface="Arial"/>
              <a:sym typeface="Arial"/>
            </a:endParaRPr>
          </a:p>
          <a:p>
            <a:pPr marL="914400" lvl="1" indent="-381000" algn="l" rtl="0">
              <a:spcBef>
                <a:spcPts val="0"/>
              </a:spcBef>
              <a:spcAft>
                <a:spcPts val="0"/>
              </a:spcAft>
              <a:buClr>
                <a:srgbClr val="414141"/>
              </a:buClr>
              <a:buSzPts val="2400"/>
              <a:buFont typeface="Arial"/>
              <a:buChar char="○"/>
            </a:pPr>
            <a:r>
              <a:rPr lang="en" sz="2400" dirty="0">
                <a:solidFill>
                  <a:srgbClr val="414141"/>
                </a:solidFill>
                <a:highlight>
                  <a:srgbClr val="FFFFFF"/>
                </a:highlight>
                <a:latin typeface="Arial"/>
                <a:ea typeface="Arial"/>
                <a:cs typeface="Arial"/>
                <a:sym typeface="Arial"/>
              </a:rPr>
              <a:t>Make the rubber band 50% smaller and deform it initially in a different way. </a:t>
            </a:r>
            <a:endParaRPr sz="2400" dirty="0">
              <a:solidFill>
                <a:srgbClr val="414141"/>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6"/>
          <p:cNvSpPr txBox="1">
            <a:spLocks noGrp="1"/>
          </p:cNvSpPr>
          <p:nvPr>
            <p:ph type="title"/>
          </p:nvPr>
        </p:nvSpPr>
        <p:spPr>
          <a:xfrm>
            <a:off x="457200" y="273050"/>
            <a:ext cx="8226425" cy="1143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Font typeface="Calibri"/>
              <a:buNone/>
            </a:pPr>
            <a:r>
              <a:rPr lang="en" sz="4400" b="0" i="0" u="none" strike="noStrike" cap="none">
                <a:solidFill>
                  <a:schemeClr val="dk1"/>
                </a:solidFill>
                <a:latin typeface="Calibri"/>
                <a:ea typeface="Calibri"/>
                <a:cs typeface="Calibri"/>
                <a:sym typeface="Calibri"/>
              </a:rPr>
              <a:t>Input files cont’d</a:t>
            </a:r>
            <a:endParaRPr sz="4400" b="0" i="0" u="none" strike="noStrike" cap="none">
              <a:solidFill>
                <a:schemeClr val="dk1"/>
              </a:solidFill>
              <a:latin typeface="Calibri"/>
              <a:ea typeface="Calibri"/>
              <a:cs typeface="Calibri"/>
              <a:sym typeface="Calibri"/>
            </a:endParaRPr>
          </a:p>
        </p:txBody>
      </p:sp>
      <p:sp>
        <p:nvSpPr>
          <p:cNvPr id="96" name="Google Shape;96;p26"/>
          <p:cNvSpPr txBox="1"/>
          <p:nvPr/>
        </p:nvSpPr>
        <p:spPr>
          <a:xfrm>
            <a:off x="563562" y="1863725"/>
            <a:ext cx="8016900" cy="3130500"/>
          </a:xfrm>
          <a:prstGeom prst="rect">
            <a:avLst/>
          </a:prstGeom>
          <a:noFill/>
          <a:ln>
            <a:noFill/>
          </a:ln>
        </p:spPr>
        <p:txBody>
          <a:bodyPr spcFirstLastPara="1" wrap="square" lIns="82925" tIns="41450" rIns="82925" bIns="41450" anchor="t" anchorCtr="0">
            <a:noAutofit/>
          </a:bodyPr>
          <a:lstStyle/>
          <a:p>
            <a:pPr marL="457200" marR="0" lvl="0" indent="-317500" algn="l" rtl="0">
              <a:spcBef>
                <a:spcPts val="0"/>
              </a:spcBef>
              <a:spcAft>
                <a:spcPts val="0"/>
              </a:spcAft>
              <a:buSzPts val="1400"/>
              <a:buChar char="●"/>
            </a:pPr>
            <a:r>
              <a:rPr lang="en" sz="1800" b="0" i="0" u="none" strike="noStrike" cap="none" dirty="0">
                <a:solidFill>
                  <a:srgbClr val="000000"/>
                </a:solidFill>
                <a:latin typeface="Calibri"/>
                <a:ea typeface="Calibri"/>
                <a:cs typeface="Calibri"/>
                <a:sym typeface="Calibri"/>
              </a:rPr>
              <a:t>A ".target" file is used to specify IB points that are, by default, "tethered" by stiff linear springs to their initial positions. Note that it is also possible to update the location to which each target point is tethered to within a simulation, so as to provide an approximately-prescribed motion for the target points. </a:t>
            </a:r>
            <a:endParaRPr lang="en" sz="1800" b="0" i="0" u="none" strike="noStrike" cap="none" dirty="0" smtClean="0">
              <a:solidFill>
                <a:srgbClr val="000000"/>
              </a:solidFill>
              <a:latin typeface="Calibri"/>
              <a:ea typeface="Calibri"/>
              <a:cs typeface="Calibri"/>
              <a:sym typeface="Calibri"/>
            </a:endParaRPr>
          </a:p>
          <a:p>
            <a:pPr marL="457200" marR="0" lvl="0" indent="-317500" algn="l" rtl="0">
              <a:spcBef>
                <a:spcPts val="0"/>
              </a:spcBef>
              <a:spcAft>
                <a:spcPts val="0"/>
              </a:spcAft>
              <a:buSzPts val="1400"/>
              <a:buChar char="●"/>
            </a:pPr>
            <a:r>
              <a:rPr lang="en" sz="1800" b="0" i="0" u="none" strike="noStrike" cap="none" dirty="0" smtClean="0">
                <a:solidFill>
                  <a:srgbClr val="000000"/>
                </a:solidFill>
                <a:latin typeface="Calibri"/>
                <a:ea typeface="Calibri"/>
                <a:cs typeface="Calibri"/>
                <a:sym typeface="Calibri"/>
              </a:rPr>
              <a:t>A </a:t>
            </a:r>
            <a:r>
              <a:rPr lang="en" sz="1800" b="0" i="0" u="none" strike="noStrike" cap="none" dirty="0">
                <a:solidFill>
                  <a:srgbClr val="000000"/>
                </a:solidFill>
                <a:latin typeface="Calibri"/>
                <a:ea typeface="Calibri"/>
                <a:cs typeface="Calibri"/>
                <a:sym typeface="Calibri"/>
              </a:rPr>
              <a:t>".mass" file is used to specify any additional mass associated with the IB points. For such files to have any effect, it is necessary that the IB solver be run in "penalty-IB" mode. </a:t>
            </a:r>
            <a:endParaRPr lang="en" sz="1800" b="0" i="0" u="none" strike="noStrike" cap="none" dirty="0" smtClean="0">
              <a:solidFill>
                <a:srgbClr val="000000"/>
              </a:solidFill>
              <a:latin typeface="Calibri"/>
              <a:ea typeface="Calibri"/>
              <a:cs typeface="Calibri"/>
              <a:sym typeface="Calibri"/>
            </a:endParaRPr>
          </a:p>
          <a:p>
            <a:pPr marL="457200" indent="-317500">
              <a:buSzPts val="1400"/>
              <a:buFont typeface="Arial"/>
              <a:buChar char="●"/>
            </a:pPr>
            <a:r>
              <a:rPr lang="en-US" sz="1800" dirty="0" smtClean="0">
                <a:latin typeface="Calibri"/>
                <a:ea typeface="Calibri"/>
                <a:cs typeface="Calibri"/>
                <a:sym typeface="Calibri"/>
              </a:rPr>
              <a:t>A </a:t>
            </a:r>
            <a:r>
              <a:rPr lang="en-US" sz="1800" dirty="0">
                <a:latin typeface="Calibri"/>
                <a:ea typeface="Calibri"/>
                <a:cs typeface="Calibri"/>
                <a:sym typeface="Calibri"/>
              </a:rPr>
              <a:t>".anchor" </a:t>
            </a:r>
            <a:r>
              <a:rPr lang="en-US" sz="1800" dirty="0" smtClean="0">
                <a:latin typeface="Calibri"/>
                <a:ea typeface="Calibri"/>
                <a:cs typeface="Calibri"/>
                <a:sym typeface="Calibri"/>
              </a:rPr>
              <a:t>file (IBAMR only) </a:t>
            </a:r>
            <a:r>
              <a:rPr lang="en-US" sz="1800" dirty="0">
                <a:latin typeface="Calibri"/>
                <a:ea typeface="Calibri"/>
                <a:cs typeface="Calibri"/>
                <a:sym typeface="Calibri"/>
              </a:rPr>
              <a:t>is used to specify "anchor" points. In IBAMR, anchor points are IB points that neither apply force to the fluid nor interpolate velocity from the fluid. They are literally anchored in place. (Note: Anchor points are distinct from target points. Target points can be thought of as being tethered to anchor points.) </a:t>
            </a:r>
            <a:endParaRPr lang="en-US" sz="1800" dirty="0">
              <a:solidFill>
                <a:schemeClr val="dk1"/>
              </a:solidFill>
              <a:latin typeface="Calibri"/>
              <a:ea typeface="Calibri"/>
              <a:cs typeface="Calibri"/>
              <a:sym typeface="Calibri"/>
            </a:endParaRPr>
          </a:p>
          <a:p>
            <a:pPr marL="457200" marR="0" lvl="0" indent="-317500" algn="l" rtl="0">
              <a:spcBef>
                <a:spcPts val="0"/>
              </a:spcBef>
              <a:spcAft>
                <a:spcPts val="0"/>
              </a:spcAft>
              <a:buSzPts val="1400"/>
              <a:buChar char="●"/>
            </a:pP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7"/>
          <p:cNvSpPr txBox="1"/>
          <p:nvPr/>
        </p:nvSpPr>
        <p:spPr>
          <a:xfrm>
            <a:off x="708025" y="762000"/>
            <a:ext cx="8153400" cy="2667000"/>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2000" b="1" i="0" u="none" strike="noStrike" cap="none">
                <a:solidFill>
                  <a:srgbClr val="000000"/>
                </a:solidFill>
                <a:latin typeface="Arial"/>
                <a:ea typeface="Arial"/>
                <a:cs typeface="Arial"/>
                <a:sym typeface="Arial"/>
              </a:rPr>
              <a:t>Vertex file format</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2000" b="0" i="0" u="none" strike="noStrike" cap="none">
                <a:solidFill>
                  <a:srgbClr val="000000"/>
                </a:solidFill>
                <a:latin typeface="Arial"/>
                <a:ea typeface="Arial"/>
                <a:cs typeface="Arial"/>
                <a:sym typeface="Arial"/>
              </a:rPr>
              <a:t>Vertex input files end with the extension ".vertex" and have the following format for two-dimensional models:</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N 			# number of vertices in the file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x_0 y_0 		# (x,y)-coordinates of vertex 0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x_1 y_1 		# (x,y)-coordinates of vertex 1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 </a:t>
            </a:r>
            <a:endParaRPr sz="1800" b="0" i="0" u="none" strike="noStrike" cap="none">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800" b="0" i="0" u="none" strike="noStrike" cap="none">
                <a:solidFill>
                  <a:srgbClr val="000000"/>
                </a:solidFill>
                <a:latin typeface="Courier New"/>
                <a:ea typeface="Courier New"/>
                <a:cs typeface="Courier New"/>
                <a:sym typeface="Courier New"/>
              </a:rPr>
              <a:t>x_{N-1} y_{N-1} 	# (x,y)-coordinates of vertex N-1</a:t>
            </a:r>
            <a:endParaRPr sz="1800" b="0" i="0" u="none" strike="noStrike" cap="none">
              <a:solidFill>
                <a:schemeClr val="dk1"/>
              </a:solidFill>
              <a:latin typeface="Calibri"/>
              <a:ea typeface="Calibri"/>
              <a:cs typeface="Calibri"/>
              <a:sym typeface="Calibri"/>
            </a:endParaRPr>
          </a:p>
        </p:txBody>
      </p:sp>
      <p:sp>
        <p:nvSpPr>
          <p:cNvPr id="102" name="Google Shape;102;p27"/>
          <p:cNvSpPr txBox="1"/>
          <p:nvPr/>
        </p:nvSpPr>
        <p:spPr>
          <a:xfrm>
            <a:off x="685800" y="4343400"/>
            <a:ext cx="8077200" cy="1604962"/>
          </a:xfrm>
          <a:prstGeom prst="rect">
            <a:avLst/>
          </a:prstGeom>
          <a:solidFill>
            <a:srgbClr val="F5F5F5"/>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Vertex input files end with the extension ".vertex" and have the following format for three-dimensional </a:t>
            </a:r>
            <a:r>
              <a:rPr lang="en" sz="1600" b="0" i="0" u="none" strike="noStrike" cap="none" dirty="0" smtClean="0">
                <a:solidFill>
                  <a:srgbClr val="000000"/>
                </a:solidFill>
                <a:latin typeface="Arial"/>
                <a:ea typeface="Arial"/>
                <a:cs typeface="Arial"/>
                <a:sym typeface="Arial"/>
              </a:rPr>
              <a:t>models (IBAMR only):</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N 			# number of vertices in the file</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x_0 y_0 z_0 		# (x,y,z)-coordinates of vertex 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x_1 y_1 z_1 		# (x,y,z)-coordinates of vertex 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x_{N-1} y_{N-1} z_{N-1} 	# (x,y,z)-coordinates of vertex N-1</a:t>
            </a:r>
            <a:endParaRPr sz="1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indent="0">
              <a:buNone/>
            </a:pPr>
            <a:r>
              <a:rPr lang="en-US" dirty="0" smtClean="0"/>
              <a:t>IBAMR / ib2d differences</a:t>
            </a:r>
            <a:endParaRPr lang="en-US" dirty="0"/>
          </a:p>
        </p:txBody>
      </p:sp>
      <p:sp>
        <p:nvSpPr>
          <p:cNvPr id="3" name="Text Placeholder 2"/>
          <p:cNvSpPr>
            <a:spLocks noGrp="1"/>
          </p:cNvSpPr>
          <p:nvPr>
            <p:ph type="body" idx="1"/>
          </p:nvPr>
        </p:nvSpPr>
        <p:spPr/>
        <p:txBody>
          <a:bodyPr/>
          <a:lstStyle/>
          <a:p>
            <a:r>
              <a:rPr lang="en-US" dirty="0" smtClean="0"/>
              <a:t>In IBAMR, you can have multiple .vertex, .beam, etc. files for different boundaries.</a:t>
            </a:r>
          </a:p>
          <a:p>
            <a:r>
              <a:rPr lang="en-US" dirty="0" smtClean="0"/>
              <a:t>In ib2d, multiple boundaries are combined into one long list. </a:t>
            </a:r>
          </a:p>
          <a:p>
            <a:pPr lvl="1"/>
            <a:r>
              <a:rPr lang="en-US" dirty="0" smtClean="0"/>
              <a:t>This means that you have to keep track of where one boundary ends and the next starts.</a:t>
            </a:r>
          </a:p>
          <a:p>
            <a:pPr lvl="1"/>
            <a:r>
              <a:rPr lang="en-US" dirty="0" smtClean="0"/>
              <a:t>For example, assume you have two plates. Plate1 is defined by vertices 1-100 and Plate2 by vertices 101-200.</a:t>
            </a:r>
            <a:endParaRPr lang="en-US" dirty="0"/>
          </a:p>
        </p:txBody>
      </p:sp>
    </p:spTree>
    <p:extLst>
      <p:ext uri="{BB962C8B-B14F-4D97-AF65-F5344CB8AC3E}">
        <p14:creationId xmlns:p14="http://schemas.microsoft.com/office/powerpoint/2010/main" val="198026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653143"/>
            <a:ext cx="8229600" cy="5473157"/>
          </a:xfrm>
        </p:spPr>
        <p:txBody>
          <a:bodyPr/>
          <a:lstStyle/>
          <a:p>
            <a:pPr marL="0" lvl="0" indent="0">
              <a:spcBef>
                <a:spcPts val="0"/>
              </a:spcBef>
              <a:buNone/>
            </a:pPr>
            <a:r>
              <a:rPr lang="en-US" sz="2400" b="1" dirty="0">
                <a:solidFill>
                  <a:srgbClr val="000000"/>
                </a:solidFill>
                <a:latin typeface="Arial"/>
                <a:ea typeface="Arial"/>
                <a:cs typeface="Arial"/>
                <a:sym typeface="Arial"/>
              </a:rPr>
              <a:t>Target point file format </a:t>
            </a:r>
            <a:r>
              <a:rPr lang="en-US" sz="2400" b="1" dirty="0" smtClean="0">
                <a:solidFill>
                  <a:srgbClr val="000000"/>
                </a:solidFill>
                <a:latin typeface="Arial"/>
                <a:ea typeface="Arial"/>
                <a:cs typeface="Arial"/>
                <a:sym typeface="Arial"/>
              </a:rPr>
              <a:t>– ib2d</a:t>
            </a:r>
            <a:endParaRPr lang="en-US" sz="2400" dirty="0"/>
          </a:p>
          <a:p>
            <a:pPr marL="0" lvl="0" indent="0">
              <a:spcBef>
                <a:spcPts val="0"/>
              </a:spcBef>
              <a:buNone/>
            </a:pPr>
            <a:endParaRPr lang="en-US" sz="2400" dirty="0"/>
          </a:p>
          <a:p>
            <a:pPr marL="0" lvl="0" indent="0">
              <a:spcBef>
                <a:spcPts val="0"/>
              </a:spcBef>
              <a:buNone/>
            </a:pPr>
            <a:r>
              <a:rPr lang="en-US" sz="2200" dirty="0">
                <a:solidFill>
                  <a:srgbClr val="000000"/>
                </a:solidFill>
                <a:latin typeface="Arial"/>
                <a:ea typeface="Arial"/>
                <a:cs typeface="Arial"/>
                <a:sym typeface="Arial"/>
              </a:rPr>
              <a:t>Target point input files end with the extension ".target" and have the following format:</a:t>
            </a:r>
            <a:endParaRPr lang="en-US" sz="2200" dirty="0"/>
          </a:p>
          <a:p>
            <a:pPr marL="139700" indent="0">
              <a:buNone/>
            </a:pPr>
            <a:endParaRPr lang="en-US" sz="2200" dirty="0" smtClean="0"/>
          </a:p>
          <a:p>
            <a:pPr marL="139700" indent="0">
              <a:buNone/>
            </a:pPr>
            <a:endParaRPr lang="en-US" sz="2200" dirty="0"/>
          </a:p>
          <a:p>
            <a:pPr marL="139700" indent="0">
              <a:buNone/>
            </a:pPr>
            <a:endParaRPr lang="en-US" sz="2200" dirty="0" smtClean="0"/>
          </a:p>
          <a:p>
            <a:pPr marL="139700" indent="0">
              <a:buNone/>
            </a:pPr>
            <a:endParaRPr lang="en-US" sz="2200" dirty="0"/>
          </a:p>
          <a:p>
            <a:pPr marL="139700" indent="0">
              <a:buNone/>
            </a:pPr>
            <a:r>
              <a:rPr lang="en-US" sz="2200" dirty="0" smtClean="0"/>
              <a:t>The user provides a </a:t>
            </a:r>
            <a:r>
              <a:rPr lang="en-US" sz="2200" dirty="0"/>
              <a:t>list of all target point indices with their associated target point </a:t>
            </a:r>
            <a:r>
              <a:rPr lang="en-US" sz="2200" dirty="0" smtClean="0"/>
              <a:t>stiffness.</a:t>
            </a:r>
            <a:endParaRPr lang="en-US" sz="2200" dirty="0"/>
          </a:p>
        </p:txBody>
      </p:sp>
      <p:pic>
        <p:nvPicPr>
          <p:cNvPr id="2050" name="Picture 2" descr="https://cfn-live-content-bucket-iop-org.s3.amazonaws.com/journals/1748-3190/12/3/036003/1/bbaa5e08f10_online.jpg?AWSAccessKeyId=AKIAYDKQL6LTV7YY2HIK&amp;Expires=1627160203&amp;Signature=n5dOa7bWW6Xrx1txvWYOjbPxO1Y%3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4521" y="2412006"/>
            <a:ext cx="4304126" cy="1165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58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30"/>
          <p:cNvSpPr txBox="1"/>
          <p:nvPr/>
        </p:nvSpPr>
        <p:spPr>
          <a:xfrm>
            <a:off x="533400" y="685800"/>
            <a:ext cx="7848600" cy="4945062"/>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Target point file </a:t>
            </a:r>
            <a:r>
              <a:rPr lang="en" sz="1600" b="1" i="0" u="none" strike="noStrike" cap="none" dirty="0" smtClean="0">
                <a:solidFill>
                  <a:srgbClr val="000000"/>
                </a:solidFill>
                <a:latin typeface="Arial"/>
                <a:ea typeface="Arial"/>
                <a:cs typeface="Arial"/>
                <a:sym typeface="Arial"/>
              </a:rPr>
              <a:t>format - IBAMR</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 input files end with the extension ".target" and have the following 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M # number of target points in the file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i_0 kappa_0 eta_0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vertex index, penalty spring constant, penalty damping coefficient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i_1 kappa_1 eta_1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i_2 kappa_2 eta_2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Courier New"/>
              <a:buNone/>
            </a:pPr>
            <a:r>
              <a:rPr lang="en" sz="1400" b="0" i="0" u="none" strike="noStrike" cap="none" dirty="0">
                <a:solidFill>
                  <a:srgbClr val="000000"/>
                </a:solidFill>
                <a:latin typeface="Courier New"/>
                <a:ea typeface="Courier New"/>
                <a:cs typeface="Courier New"/>
                <a:sym typeface="Courier New"/>
              </a:rPr>
              <a:t>... </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6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Target points are anchored to their </a:t>
            </a:r>
            <a:r>
              <a:rPr lang="en" sz="1600" b="0" i="1" u="none" strike="noStrike" cap="none" dirty="0">
                <a:solidFill>
                  <a:srgbClr val="000000"/>
                </a:solidFill>
                <a:latin typeface="Arial"/>
                <a:ea typeface="Arial"/>
                <a:cs typeface="Arial"/>
                <a:sym typeface="Arial"/>
              </a:rPr>
              <a:t>initial</a:t>
            </a:r>
            <a:r>
              <a:rPr lang="en" sz="1600" b="0" i="0" u="none" strike="noStrike" cap="none" dirty="0">
                <a:solidFill>
                  <a:srgbClr val="000000"/>
                </a:solidFill>
                <a:latin typeface="Arial"/>
                <a:ea typeface="Arial"/>
                <a:cs typeface="Arial"/>
                <a:sym typeface="Arial"/>
              </a:rPr>
              <a:t> positions by linear springs with the specified spring constants and with zero resting lengths. Consequently, target points approximately enforce internal Dirichlet boundary conditions. The penalty parameter provides control over the energetic penalty imposed when the position of the Lagrangian immersed boundary point deviates from that of its specified fixed location.</a:t>
            </a:r>
            <a:endParaRPr sz="1800" b="0" i="0" u="none" strike="noStrike" cap="none" dirty="0">
              <a:solidFill>
                <a:schemeClr val="dk1"/>
              </a:solidFill>
              <a:latin typeface="Calibri"/>
              <a:ea typeface="Calibri"/>
              <a:cs typeface="Calibri"/>
              <a:sym typeface="Calibri"/>
            </a:endParaRPr>
          </a:p>
          <a:p>
            <a:pPr marL="0" marR="0" lvl="1" indent="0" algn="l" rtl="0">
              <a:spcBef>
                <a:spcPts val="0"/>
              </a:spcBef>
              <a:spcAft>
                <a:spcPts val="0"/>
              </a:spcAft>
              <a:buClr>
                <a:schemeClr val="dk1"/>
              </a:buClr>
              <a:buFont typeface="Arial"/>
              <a:buNone/>
            </a:pPr>
            <a:r>
              <a:rPr lang="en" sz="1600" b="0" i="0" u="none" strike="noStrike" cap="none" dirty="0">
                <a:solidFill>
                  <a:srgbClr val="000000"/>
                </a:solidFill>
                <a:latin typeface="Arial"/>
                <a:ea typeface="Arial"/>
                <a:cs typeface="Arial"/>
                <a:sym typeface="Arial"/>
              </a:rPr>
              <a:t>Damping coefficients   </a:t>
            </a:r>
            <a:r>
              <a:rPr lang="en" sz="1100" b="0" i="0" u="none" strike="noStrike" cap="none" dirty="0">
                <a:solidFill>
                  <a:srgbClr val="000000"/>
                </a:solidFill>
                <a:latin typeface="Arial"/>
                <a:ea typeface="Arial"/>
                <a:cs typeface="Arial"/>
                <a:sym typeface="Arial"/>
              </a:rPr>
              <a:t> </a:t>
            </a:r>
            <a:r>
              <a:rPr lang="en" sz="1600" b="0" i="0" u="none" strike="noStrike" cap="none" dirty="0">
                <a:solidFill>
                  <a:srgbClr val="000000"/>
                </a:solidFill>
                <a:latin typeface="Arial"/>
                <a:ea typeface="Arial"/>
                <a:cs typeface="Arial"/>
                <a:sym typeface="Arial"/>
              </a:rPr>
              <a:t>    are optional and are set to </a:t>
            </a:r>
            <a:r>
              <a:rPr lang="en" sz="1600" b="0" i="1" u="none" strike="noStrike" cap="none" dirty="0">
                <a:solidFill>
                  <a:srgbClr val="000000"/>
                </a:solidFill>
                <a:latin typeface="Arial"/>
                <a:ea typeface="Arial"/>
                <a:cs typeface="Arial"/>
                <a:sym typeface="Arial"/>
              </a:rPr>
              <a:t>0.0</a:t>
            </a:r>
            <a:r>
              <a:rPr lang="en" sz="1600" b="0" i="0" u="none" strike="noStrike" cap="none" dirty="0">
                <a:solidFill>
                  <a:srgbClr val="000000"/>
                </a:solidFill>
                <a:latin typeface="Arial"/>
                <a:ea typeface="Arial"/>
                <a:cs typeface="Arial"/>
                <a:sym typeface="Arial"/>
              </a:rPr>
              <a:t> if not supplied. Target points are "anchored" in place using Kelvin-Voigt viscoelastic elements.</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118" name="Google Shape;118;p30"/>
          <p:cNvPicPr preferRelativeResize="0"/>
          <p:nvPr/>
        </p:nvPicPr>
        <p:blipFill>
          <a:blip r:embed="rId3">
            <a:alphaModFix/>
          </a:blip>
          <a:stretch>
            <a:fillRect/>
          </a:stretch>
        </p:blipFill>
        <p:spPr>
          <a:xfrm>
            <a:off x="2514600" y="4640262"/>
            <a:ext cx="228600" cy="228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8"/>
          <p:cNvSpPr txBox="1"/>
          <p:nvPr/>
        </p:nvSpPr>
        <p:spPr>
          <a:xfrm>
            <a:off x="606425" y="533400"/>
            <a:ext cx="7924800" cy="5883275"/>
          </a:xfrm>
          <a:prstGeom prst="rect">
            <a:avLst/>
          </a:prstGeom>
          <a:solidFill>
            <a:srgbClr val="FFFFFF"/>
          </a:solidFill>
          <a:ln>
            <a:noFill/>
          </a:ln>
        </p:spPr>
        <p:txBody>
          <a:bodyPr spcFirstLastPara="1" wrap="square" lIns="7925" tIns="17450" rIns="28550" bIns="17450" anchor="ctr" anchorCtr="0">
            <a:noAutofit/>
          </a:bodyPr>
          <a:lstStyle/>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Spring file </a:t>
            </a:r>
            <a:r>
              <a:rPr lang="en" sz="1800" b="1" i="0" u="none" strike="noStrike" cap="none" dirty="0" smtClean="0">
                <a:solidFill>
                  <a:srgbClr val="000000"/>
                </a:solidFill>
                <a:latin typeface="Arial"/>
                <a:ea typeface="Arial"/>
                <a:cs typeface="Arial"/>
                <a:sym typeface="Arial"/>
              </a:rPr>
              <a:t>format (ib2d)</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0" i="0" u="none" strike="noStrike" cap="none" dirty="0">
                <a:solidFill>
                  <a:srgbClr val="000000"/>
                </a:solidFill>
                <a:latin typeface="Arial"/>
                <a:ea typeface="Arial"/>
                <a:cs typeface="Arial"/>
                <a:sym typeface="Arial"/>
              </a:rPr>
              <a:t>Spring input files end with the extension ".spring" and have the following </a:t>
            </a:r>
            <a:r>
              <a:rPr lang="en" sz="1800" b="0" i="0" u="none" strike="noStrike" cap="none" dirty="0" smtClean="0">
                <a:solidFill>
                  <a:srgbClr val="000000"/>
                </a:solidFill>
                <a:latin typeface="Arial"/>
                <a:ea typeface="Arial"/>
                <a:cs typeface="Arial"/>
                <a:sym typeface="Arial"/>
              </a:rPr>
              <a:t>format:</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endParaRPr lang="en-US" sz="1800" b="0" i="0" u="none" strike="noStrike" cap="none" dirty="0" smtClean="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Clr>
                <a:schemeClr val="dk1"/>
              </a:buClr>
              <a:buFont typeface="Arial"/>
              <a:buNone/>
            </a:pPr>
            <a:r>
              <a:rPr lang="en" sz="1800" b="1" i="0" u="none" strike="noStrike" cap="none" dirty="0">
                <a:solidFill>
                  <a:srgbClr val="000000"/>
                </a:solidFill>
                <a:latin typeface="Arial"/>
                <a:ea typeface="Arial"/>
                <a:cs typeface="Arial"/>
                <a:sym typeface="Arial"/>
              </a:rPr>
              <a:t>Note:</a:t>
            </a:r>
            <a:endParaRPr sz="1800" b="0" i="0" u="none" strike="noStrike" cap="none" dirty="0">
              <a:solidFill>
                <a:schemeClr val="dk1"/>
              </a:solidFill>
              <a:latin typeface="Calibri"/>
              <a:ea typeface="Calibri"/>
              <a:cs typeface="Calibri"/>
              <a:sym typeface="Calibri"/>
            </a:endParaRPr>
          </a:p>
          <a:p>
            <a:pPr lvl="1">
              <a:buClr>
                <a:schemeClr val="dk1"/>
              </a:buClr>
            </a:pPr>
            <a:r>
              <a:rPr lang="en-US" sz="1800" dirty="0"/>
              <a:t>A list of the master and slave nodes for each linear spring along with their associated spring stiffness, resting-length, and degree of non-linearity. Note that if using only </a:t>
            </a:r>
            <a:r>
              <a:rPr lang="en-US" sz="1800" dirty="0" err="1"/>
              <a:t>Hookean</a:t>
            </a:r>
            <a:r>
              <a:rPr lang="en-US" sz="1800" dirty="0"/>
              <a:t> springs, the degree of non-linearity can be omitted and </a:t>
            </a:r>
            <a:r>
              <a:rPr lang="en-US" sz="1800" i="1" dirty="0"/>
              <a:t>IB2d</a:t>
            </a:r>
            <a:r>
              <a:rPr lang="en-US" sz="1800" dirty="0"/>
              <a:t> will automatically assume linear springs. </a:t>
            </a:r>
            <a:endParaRPr lang="en-US" sz="1800" dirty="0" smtClean="0"/>
          </a:p>
          <a:p>
            <a:pPr lvl="1">
              <a:buClr>
                <a:schemeClr val="dk1"/>
              </a:buClr>
            </a:pPr>
            <a:endParaRPr lang="en" sz="1800" b="0" i="0" u="none" strike="noStrike" cap="none" dirty="0" smtClean="0">
              <a:solidFill>
                <a:srgbClr val="000000"/>
              </a:solidFill>
              <a:sym typeface="Arial"/>
            </a:endParaRPr>
          </a:p>
          <a:p>
            <a:pPr marL="0" marR="0" lvl="1" indent="0" algn="l" rtl="0">
              <a:spcBef>
                <a:spcPts val="0"/>
              </a:spcBef>
              <a:spcAft>
                <a:spcPts val="0"/>
              </a:spcAft>
              <a:buClr>
                <a:schemeClr val="dk1"/>
              </a:buClr>
              <a:buFont typeface="Arial"/>
              <a:buNone/>
            </a:pPr>
            <a:r>
              <a:rPr lang="en" sz="1800" b="0" i="0" u="none" strike="noStrike" cap="none" dirty="0" smtClean="0">
                <a:solidFill>
                  <a:srgbClr val="000000"/>
                </a:solidFill>
                <a:sym typeface="Arial"/>
              </a:rPr>
              <a:t>There </a:t>
            </a:r>
            <a:r>
              <a:rPr lang="en" sz="1800" b="0" i="0" u="none" strike="noStrike" cap="none" dirty="0">
                <a:solidFill>
                  <a:srgbClr val="000000"/>
                </a:solidFill>
                <a:sym typeface="Arial"/>
              </a:rPr>
              <a:t>is no restriction on the number of springs that may be associated with any particular node of the Lagrangian mesh.</a:t>
            </a: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a:p>
            <a:pPr marL="0" marR="0" lvl="0" indent="0" algn="l" rtl="0">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pic>
        <p:nvPicPr>
          <p:cNvPr id="3074" name="Picture 2" descr="https://cfn-live-content-bucket-iop-org.s3.amazonaws.com/journals/1748-3190/12/3/036003/1/bbaa5e08f08_hr.jpg?AWSAccessKeyId=AKIAYDKQL6LTV7YY2HIK&amp;Expires=1627160203&amp;Signature=xHMgdxTa0je3JI1uWkOi%2F10zRrI%3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425" y="2295750"/>
            <a:ext cx="7598310" cy="7700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35270" y="1964682"/>
            <a:ext cx="7737230" cy="4308872"/>
          </a:xfrm>
          <a:prstGeom prst="rect">
            <a:avLst/>
          </a:prstGeom>
        </p:spPr>
        <p:txBody>
          <a:bodyPr wrap="square">
            <a:spAutoFit/>
          </a:bodyPr>
          <a:lstStyle/>
          <a:p>
            <a:pPr lvl="0">
              <a:buClr>
                <a:schemeClr val="dk1"/>
              </a:buClr>
            </a:pPr>
            <a:r>
              <a:rPr lang="en-US" sz="1600" dirty="0">
                <a:latin typeface="Courier New"/>
                <a:ea typeface="Courier New"/>
                <a:cs typeface="Courier New"/>
                <a:sym typeface="Courier New"/>
              </a:rPr>
              <a:t>M # number of links in the file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i_0 j_0 kappa_0 length_0 fcn_idx_0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first vertex index, second vertex index, spring constant,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rest length, spring function index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i_1 j_1 kappa_1 length_1 fcn_idx_1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i_2 j_2 kappa_2 length_2 fcn_idx_2 </a:t>
            </a:r>
            <a:endParaRPr lang="en-US" sz="1800" dirty="0">
              <a:solidFill>
                <a:schemeClr val="dk1"/>
              </a:solidFill>
              <a:latin typeface="Calibri"/>
              <a:ea typeface="Calibri"/>
              <a:cs typeface="Calibri"/>
              <a:sym typeface="Calibri"/>
            </a:endParaRPr>
          </a:p>
          <a:p>
            <a:pPr lvl="0">
              <a:buClr>
                <a:schemeClr val="dk1"/>
              </a:buClr>
            </a:pPr>
            <a:r>
              <a:rPr lang="en-US" sz="1600" dirty="0">
                <a:latin typeface="Courier New"/>
                <a:ea typeface="Courier New"/>
                <a:cs typeface="Courier New"/>
                <a:sym typeface="Courier New"/>
              </a:rPr>
              <a:t>... </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b="1" dirty="0"/>
              <a:t>Note:</a:t>
            </a:r>
            <a:endParaRPr lang="en-US" sz="1800" dirty="0">
              <a:solidFill>
                <a:schemeClr val="dk1"/>
              </a:solidFill>
              <a:latin typeface="Calibri"/>
              <a:ea typeface="Calibri"/>
              <a:cs typeface="Calibri"/>
              <a:sym typeface="Calibri"/>
            </a:endParaRPr>
          </a:p>
          <a:p>
            <a:pPr lvl="1">
              <a:buClr>
                <a:schemeClr val="dk1"/>
              </a:buClr>
            </a:pPr>
            <a:r>
              <a:rPr lang="en-US" sz="1800" dirty="0"/>
              <a:t>There is no restriction on the number of springs that may be associated with any particular node of the </a:t>
            </a:r>
            <a:r>
              <a:rPr lang="en-US" sz="1800" dirty="0" err="1"/>
              <a:t>Lagrangian</a:t>
            </a:r>
            <a:r>
              <a:rPr lang="en-US" sz="1800" dirty="0"/>
              <a:t> mesh.</a:t>
            </a:r>
            <a:endParaRPr lang="en-US" sz="1800" dirty="0">
              <a:solidFill>
                <a:schemeClr val="dk1"/>
              </a:solidFill>
              <a:latin typeface="Calibri"/>
              <a:ea typeface="Calibri"/>
              <a:cs typeface="Calibri"/>
              <a:sym typeface="Calibri"/>
            </a:endParaRPr>
          </a:p>
          <a:p>
            <a:pPr lvl="1">
              <a:buClr>
                <a:schemeClr val="dk1"/>
              </a:buClr>
            </a:pPr>
            <a:endParaRPr lang="en-US" sz="1800" dirty="0" smtClean="0"/>
          </a:p>
          <a:p>
            <a:pPr lvl="1">
              <a:buClr>
                <a:schemeClr val="dk1"/>
              </a:buClr>
            </a:pPr>
            <a:r>
              <a:rPr lang="en-US" sz="1800" dirty="0" smtClean="0"/>
              <a:t>The </a:t>
            </a:r>
            <a:r>
              <a:rPr lang="en-US" sz="1800" dirty="0"/>
              <a:t>rest length and force function index are </a:t>
            </a:r>
            <a:r>
              <a:rPr lang="en-US" sz="1800" i="1" dirty="0"/>
              <a:t>optional</a:t>
            </a:r>
            <a:r>
              <a:rPr lang="en-US" sz="1800" dirty="0"/>
              <a:t> values. If they are not provided, by default the rest length will be set to the value </a:t>
            </a:r>
            <a:r>
              <a:rPr lang="en-US" sz="1800" i="1" dirty="0"/>
              <a:t>0.0</a:t>
            </a:r>
            <a:r>
              <a:rPr lang="en-US" sz="1800" dirty="0"/>
              <a:t> and the force function index will be set to </a:t>
            </a:r>
            <a:r>
              <a:rPr lang="en-US" sz="1800" i="1" dirty="0"/>
              <a:t>0</a:t>
            </a:r>
            <a:r>
              <a:rPr lang="en-US" sz="1800" dirty="0"/>
              <a:t>. This corresponds to a linear spring with zero rest length.</a:t>
            </a:r>
            <a:endParaRPr lang="en-US" sz="1800" dirty="0">
              <a:solidFill>
                <a:schemeClr val="dk1"/>
              </a:solidFill>
              <a:latin typeface="Calibri"/>
              <a:ea typeface="Calibri"/>
              <a:cs typeface="Calibri"/>
              <a:sym typeface="Calibri"/>
            </a:endParaRPr>
          </a:p>
        </p:txBody>
      </p:sp>
      <p:sp>
        <p:nvSpPr>
          <p:cNvPr id="5" name="Rectangle 4"/>
          <p:cNvSpPr/>
          <p:nvPr/>
        </p:nvSpPr>
        <p:spPr>
          <a:xfrm>
            <a:off x="756140" y="604401"/>
            <a:ext cx="6479930" cy="1200329"/>
          </a:xfrm>
          <a:prstGeom prst="rect">
            <a:avLst/>
          </a:prstGeom>
        </p:spPr>
        <p:txBody>
          <a:bodyPr wrap="square">
            <a:spAutoFit/>
          </a:bodyPr>
          <a:lstStyle/>
          <a:p>
            <a:pPr lvl="0">
              <a:buClr>
                <a:schemeClr val="dk1"/>
              </a:buClr>
            </a:pPr>
            <a:r>
              <a:rPr lang="en-US" sz="1800" b="1" dirty="0"/>
              <a:t>Spring file format </a:t>
            </a:r>
            <a:r>
              <a:rPr lang="en-US" sz="1800" b="1" dirty="0" smtClean="0"/>
              <a:t>(IBAMR)</a:t>
            </a:r>
            <a:endParaRPr lang="en-US" sz="1800" dirty="0">
              <a:solidFill>
                <a:schemeClr val="dk1"/>
              </a:solidFill>
              <a:latin typeface="Calibri"/>
              <a:ea typeface="Calibri"/>
              <a:cs typeface="Calibri"/>
              <a:sym typeface="Calibri"/>
            </a:endParaRPr>
          </a:p>
          <a:p>
            <a:pPr lvl="0"/>
            <a:endParaRPr lang="en-US" sz="1800" dirty="0">
              <a:solidFill>
                <a:schemeClr val="dk1"/>
              </a:solidFill>
              <a:latin typeface="Calibri"/>
              <a:ea typeface="Calibri"/>
              <a:cs typeface="Calibri"/>
              <a:sym typeface="Calibri"/>
            </a:endParaRPr>
          </a:p>
          <a:p>
            <a:pPr lvl="0">
              <a:buClr>
                <a:schemeClr val="dk1"/>
              </a:buClr>
            </a:pPr>
            <a:r>
              <a:rPr lang="en-US" sz="1800" dirty="0"/>
              <a:t>Spring input files end with the extension ".spring" and have the following format:</a:t>
            </a:r>
            <a:endParaRPr lang="en-US" sz="18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60854205"/>
      </p:ext>
    </p:extLst>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a:themeElements>
    <a:clrScheme name="1_Office Theme 1">
      <a:dk1>
        <a:srgbClr val="000000"/>
      </a:dk1>
      <a:lt1>
        <a:srgbClr val="FFFFFF"/>
      </a:lt1>
      <a:dk2>
        <a:srgbClr val="1F497D"/>
      </a:dk2>
      <a:lt2>
        <a:srgbClr val="EEECE1"/>
      </a:lt2>
      <a:accent1>
        <a:srgbClr val="4F81BD"/>
      </a:accent1>
      <a:accent2>
        <a:srgbClr val="C0504D"/>
      </a:accent2>
      <a:accent3>
        <a:srgbClr val="FFFFFF"/>
      </a:accent3>
      <a:accent4>
        <a:srgbClr val="4F81BD"/>
      </a:accent4>
      <a:accent5>
        <a:srgbClr val="C0504D"/>
      </a:accent5>
      <a:accent6>
        <a:srgbClr val="FFFFFF"/>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2841</TotalTime>
  <Words>2320</Words>
  <Application>Microsoft Office PowerPoint</Application>
  <PresentationFormat>On-screen Show (4:3)</PresentationFormat>
  <Paragraphs>282</Paragraphs>
  <Slides>26</Slides>
  <Notes>16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26</vt:i4>
      </vt:variant>
    </vt:vector>
  </HeadingPairs>
  <TitlesOfParts>
    <vt:vector size="34" baseType="lpstr">
      <vt:lpstr>-apple-system</vt:lpstr>
      <vt:lpstr>Arial</vt:lpstr>
      <vt:lpstr>Calibri</vt:lpstr>
      <vt:lpstr>Courier New</vt:lpstr>
      <vt:lpstr>Times New Roman</vt:lpstr>
      <vt:lpstr>Simple Light</vt:lpstr>
      <vt:lpstr>Custom</vt:lpstr>
      <vt:lpstr>Custom</vt:lpstr>
      <vt:lpstr>2 – IB2d and IBAMR associated Files (.vertex, .spring, etc)</vt:lpstr>
      <vt:lpstr>PowerPoint Presentation</vt:lpstr>
      <vt:lpstr>Input files cont’d</vt:lpstr>
      <vt:lpstr>PowerPoint Presentation</vt:lpstr>
      <vt:lpstr>IBAMR / ib2d differences</vt:lpstr>
      <vt:lpstr>PowerPoint Presentation</vt:lpstr>
      <vt:lpstr>PowerPoint Presentation</vt:lpstr>
      <vt:lpstr>PowerPoint Presentation</vt:lpstr>
      <vt:lpstr>PowerPoint Presentation</vt:lpstr>
      <vt:lpstr>.beam file (torsional spring) – ib2d</vt:lpstr>
      <vt:lpstr>.beam file (torsional spring) – ib2d</vt:lpstr>
      <vt:lpstr>.beam file (torsional spring) – ib2d</vt:lpstr>
      <vt:lpstr>PowerPoint Presentation</vt:lpstr>
      <vt:lpstr>PowerPoint Presentation</vt:lpstr>
      <vt:lpstr>PowerPoint Presentation</vt:lpstr>
      <vt:lpstr>Input2d – ib2d</vt:lpstr>
      <vt:lpstr>Input2d IBAMR</vt:lpstr>
      <vt:lpstr>Rubber band example</vt:lpstr>
      <vt:lpstr>generate_mesh2d.m</vt:lpstr>
      <vt:lpstr>Generate_mesh2d.m .vertex</vt:lpstr>
      <vt:lpstr>rubber_band_512.vertex</vt:lpstr>
      <vt:lpstr>Generate_mesh2d.m .spring (ib2d)</vt:lpstr>
      <vt:lpstr>Generate_mesh2d.m .spring (IBAMR)</vt:lpstr>
      <vt:lpstr>rubber_band_512.spring –ib2d</vt:lpstr>
      <vt:lpstr>rubber_band_512.spring -IBAMR</vt:lpstr>
      <vt:lpstr>HW - Your own rubber band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3 - IBAMR Associated Files (.vertex, .spring, etc)</dc:title>
  <dc:creator>Miller, Laura Ann</dc:creator>
  <cp:lastModifiedBy>Miller, Laura Ann</cp:lastModifiedBy>
  <cp:revision>14</cp:revision>
  <dcterms:modified xsi:type="dcterms:W3CDTF">2021-07-19T01:41:22Z</dcterms:modified>
</cp:coreProperties>
</file>