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9e9488b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9e9488b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9e9488b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9e9488b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96a4dca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1896a4dca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896a4dc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896a4dc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896a4dca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896a4dca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96a4dca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896a4dca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89e9488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89e9488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9e9488b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9e9488b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9e9488b_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9e9488b_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9e9488b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9e9488b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3D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on slices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In similar ways you can add other properties on slices - here is an example of looking at the vorticity on the same slice as the velocity field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Once again you just apply the operator attribute to the desired field (here I also modified some of the plot attributes of the vorticity field.) 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on slices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vorticity contours on a slice: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0" y="2022900"/>
            <a:ext cx="4140726" cy="3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Begin by reading the tutorial</a:t>
            </a:r>
            <a:endParaRPr/>
          </a:p>
          <a:p>
            <a:pPr marL="0" lvl="0" indent="45720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4800" b="1"/>
              <a:t>VISIT/MATLAB - How to make it look better</a:t>
            </a:r>
            <a:endParaRPr sz="4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of the same things apply in 3D</a:t>
            </a:r>
            <a:endParaRPr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Boundaries</a:t>
            </a: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in 2D: </a:t>
            </a:r>
            <a:endParaRPr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Plot vertices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Make them bigger by increasing the pixel size (use the mesh attributes to do this)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 - 3D View</a:t>
            </a: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026925"/>
            <a:ext cx="82296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add contour of omega_magnitude</a:t>
            </a:r>
            <a:endParaRPr sz="28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modify the attributes</a:t>
            </a:r>
            <a:endParaRPr sz="28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change the minimum and maximum vorticity as in 2D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modify N levels somewhere between 5 and 10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choose single for contour colors</a:t>
            </a:r>
            <a:endParaRPr sz="20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 dirty="0"/>
              <a:t>modify the color - I chose blue</a:t>
            </a:r>
            <a:endParaRPr sz="20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 dirty="0"/>
              <a:t>modify the opacity between 10% and 15% </a:t>
            </a:r>
            <a:endParaRPr sz="2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zoom in and modify the camera angle 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 - 3D view</a:t>
            </a:r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336425" y="106250"/>
            <a:ext cx="7277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Example: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(this simulation is on a very coarse grid)  </a:t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350" y="2180100"/>
            <a:ext cx="2768374" cy="2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 - 3D view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4125" y="0"/>
            <a:ext cx="8560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Example: Playing with the colors (controls -&gt; annotation) can modify things a lot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313" y="2101300"/>
            <a:ext cx="3775375" cy="3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velocity vectors on a slice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add vector of U</a:t>
            </a:r>
            <a:endParaRPr sz="28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modify the attributes</a:t>
            </a:r>
            <a:endParaRPr sz="28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location: change the number of vectors (fixed number = 4000) and place them uniformly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form: change form quality to high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rendering: change color and set min and max values based on data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slice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deselect apply operators to all plots and apply subset selections to all plots in the main window </a:t>
            </a:r>
            <a:endParaRPr sz="24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highlight the added Vector - U </a:t>
            </a:r>
            <a:endParaRPr sz="24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choose operator attributes -&gt; selection -&gt; slicing -&gt; slice</a:t>
            </a:r>
            <a:endParaRPr sz="24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slice operator attributes -&gt; choose the slice you want 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velocity vectors on a slice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225" y="1334425"/>
            <a:ext cx="4211549" cy="38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VISIT 3D</vt:lpstr>
      <vt:lpstr>PowerPoint Presentation</vt:lpstr>
      <vt:lpstr>Boundaries</vt:lpstr>
      <vt:lpstr>Vorticity - 3D View</vt:lpstr>
      <vt:lpstr>Vorticity - 3D view</vt:lpstr>
      <vt:lpstr>Vorticity - 3D view</vt:lpstr>
      <vt:lpstr>Adding velocity vectors on a slice</vt:lpstr>
      <vt:lpstr>to make a slice</vt:lpstr>
      <vt:lpstr>Adding velocity vectors on a slice</vt:lpstr>
      <vt:lpstr>Other things on slices</vt:lpstr>
      <vt:lpstr>Other things on slices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3D</dc:title>
  <cp:lastModifiedBy>Miller, Laura Ann</cp:lastModifiedBy>
  <cp:revision>1</cp:revision>
  <dcterms:modified xsi:type="dcterms:W3CDTF">2021-08-08T21:54:08Z</dcterms:modified>
</cp:coreProperties>
</file>