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лья Брыкин" userId="5067fa530267028a" providerId="LiveId" clId="{22CC8F38-FCEC-472B-8474-DDB4BCE3ECE6}"/>
    <pc:docChg chg="addSld modSld sldOrd">
      <pc:chgData name="Илья Брыкин" userId="5067fa530267028a" providerId="LiveId" clId="{22CC8F38-FCEC-472B-8474-DDB4BCE3ECE6}" dt="2021-04-26T13:44:01.486" v="562" actId="20577"/>
      <pc:docMkLst>
        <pc:docMk/>
      </pc:docMkLst>
      <pc:sldChg chg="modSp mod">
        <pc:chgData name="Илья Брыкин" userId="5067fa530267028a" providerId="LiveId" clId="{22CC8F38-FCEC-472B-8474-DDB4BCE3ECE6}" dt="2021-04-26T13:42:55.915" v="476" actId="20577"/>
        <pc:sldMkLst>
          <pc:docMk/>
          <pc:sldMk cId="2230862895" sldId="256"/>
        </pc:sldMkLst>
        <pc:spChg chg="mod">
          <ac:chgData name="Илья Брыкин" userId="5067fa530267028a" providerId="LiveId" clId="{22CC8F38-FCEC-472B-8474-DDB4BCE3ECE6}" dt="2021-04-26T13:42:55.915" v="476" actId="20577"/>
          <ac:spMkLst>
            <pc:docMk/>
            <pc:sldMk cId="2230862895" sldId="256"/>
            <ac:spMk id="2" creationId="{229C91C3-8811-458A-87F4-4FD30F4055AF}"/>
          </ac:spMkLst>
        </pc:spChg>
      </pc:sldChg>
      <pc:sldChg chg="modSp mod">
        <pc:chgData name="Илья Брыкин" userId="5067fa530267028a" providerId="LiveId" clId="{22CC8F38-FCEC-472B-8474-DDB4BCE3ECE6}" dt="2021-04-26T13:44:01.486" v="562" actId="20577"/>
        <pc:sldMkLst>
          <pc:docMk/>
          <pc:sldMk cId="1808127575" sldId="257"/>
        </pc:sldMkLst>
        <pc:spChg chg="mod">
          <ac:chgData name="Илья Брыкин" userId="5067fa530267028a" providerId="LiveId" clId="{22CC8F38-FCEC-472B-8474-DDB4BCE3ECE6}" dt="2021-04-26T13:44:01.486" v="562" actId="20577"/>
          <ac:spMkLst>
            <pc:docMk/>
            <pc:sldMk cId="1808127575" sldId="257"/>
            <ac:spMk id="3" creationId="{1A1C8ACE-AAF8-44A4-8AD7-33ABD07860DC}"/>
          </ac:spMkLst>
        </pc:spChg>
      </pc:sldChg>
      <pc:sldChg chg="modSp mod">
        <pc:chgData name="Илья Брыкин" userId="5067fa530267028a" providerId="LiveId" clId="{22CC8F38-FCEC-472B-8474-DDB4BCE3ECE6}" dt="2021-04-26T13:39:20.053" v="17" actId="20577"/>
        <pc:sldMkLst>
          <pc:docMk/>
          <pc:sldMk cId="42450384" sldId="258"/>
        </pc:sldMkLst>
        <pc:spChg chg="mod">
          <ac:chgData name="Илья Брыкин" userId="5067fa530267028a" providerId="LiveId" clId="{22CC8F38-FCEC-472B-8474-DDB4BCE3ECE6}" dt="2021-04-26T13:39:20.053" v="17" actId="20577"/>
          <ac:spMkLst>
            <pc:docMk/>
            <pc:sldMk cId="42450384" sldId="258"/>
            <ac:spMk id="3" creationId="{B05BE99C-A917-441B-8BAA-DACF9B232104}"/>
          </ac:spMkLst>
        </pc:spChg>
      </pc:sldChg>
      <pc:sldChg chg="modSp mod">
        <pc:chgData name="Илья Брыкин" userId="5067fa530267028a" providerId="LiveId" clId="{22CC8F38-FCEC-472B-8474-DDB4BCE3ECE6}" dt="2021-04-26T13:42:39.121" v="472" actId="20577"/>
        <pc:sldMkLst>
          <pc:docMk/>
          <pc:sldMk cId="1268937297" sldId="260"/>
        </pc:sldMkLst>
        <pc:spChg chg="mod">
          <ac:chgData name="Илья Брыкин" userId="5067fa530267028a" providerId="LiveId" clId="{22CC8F38-FCEC-472B-8474-DDB4BCE3ECE6}" dt="2021-04-26T13:42:39.121" v="472" actId="20577"/>
          <ac:spMkLst>
            <pc:docMk/>
            <pc:sldMk cId="1268937297" sldId="260"/>
            <ac:spMk id="3" creationId="{7CF9DDAE-1056-4E32-97CA-7D33DFADF21C}"/>
          </ac:spMkLst>
        </pc:spChg>
      </pc:sldChg>
      <pc:sldChg chg="modSp add mod ord">
        <pc:chgData name="Илья Брыкин" userId="5067fa530267028a" providerId="LiveId" clId="{22CC8F38-FCEC-472B-8474-DDB4BCE3ECE6}" dt="2021-04-26T13:43:43.240" v="558" actId="20577"/>
        <pc:sldMkLst>
          <pc:docMk/>
          <pc:sldMk cId="2551917287" sldId="263"/>
        </pc:sldMkLst>
        <pc:spChg chg="mod">
          <ac:chgData name="Илья Брыкин" userId="5067fa530267028a" providerId="LiveId" clId="{22CC8F38-FCEC-472B-8474-DDB4BCE3ECE6}" dt="2021-04-26T13:43:43.240" v="558" actId="20577"/>
          <ac:spMkLst>
            <pc:docMk/>
            <pc:sldMk cId="2551917287" sldId="263"/>
            <ac:spMk id="3" creationId="{B05BE99C-A917-441B-8BAA-DACF9B2321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62CEC-0F96-48FA-8D55-0FEE4CEE4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9CB2D2-548F-4CAF-8E9C-CAECA8A03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007EE-DB97-4580-A705-F8890F33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95C53F-FE3A-4A80-A9EA-C00AE1DC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8D60FD-A25E-4C4D-98C9-E8D4DF25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49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EC3B4-D927-4886-AC27-855365C5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D7C471-4137-4A75-A3F4-DC02A947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45387B-1B54-4F10-976C-0367C8F5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2FD047-1C83-4379-A546-9EB2D52B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054D2-95E6-4422-868C-A7D6040D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0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FF39C6-5095-44CE-97FA-319309A3F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8FB0AB-4736-46EA-83E9-A17152606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2C032A-01F7-4C59-AA3E-E1FADD13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42CF2C-50EC-4299-865B-1E5CC36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E5ADD2-D945-4A5C-9928-6F7784D2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43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E5823-7262-4A40-B4D7-87917BEB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380BF-2E09-467C-84BD-96B792F5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AFA64-43EE-4AC7-B6D0-5CF4F0D8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4A789-87DA-4ADD-B602-5E8B6469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BB104-D629-49D5-8F2F-4169EACD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41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95DAD-1C97-4D25-86A3-9246667B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80EE02-E5D3-4AE0-9337-96BE650C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A780B5-A46C-4CA4-AC45-6F934930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043BA-AFE3-4F82-BE45-31B8CBE7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4DEE6-156A-4C5B-85CB-39D0C0B8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92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A5F6C-BB28-4A98-A4F7-47C3A42B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4104E1-8436-4F03-9344-615C11C10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024AB2-F2CB-48F9-8F82-30AE950B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8A5681-8FFB-46E8-9438-952B7F1A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0AFAC2-04BC-485A-B557-7A35410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3D945A-5AC3-4B55-BC54-16DC0051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AD78B-30BE-4FE8-8103-40EB4FC3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C40839-E34E-4B40-A15E-35A4FA0A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9C41D4-2A33-42C9-86CC-CBBE84844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620C64-8B91-482E-843D-AE35B8A92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27C376-E56A-4519-B54E-A23FF90CF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2C8BDA-7AFA-41B0-AAEA-3C136D2A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4C197B-CDDF-4BAF-BA83-3C3D10A4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C87F9D-C9E6-4908-BAB7-47B70EDD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9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18F9C-24ED-404E-AB0B-4C482C3C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27A350-FCB7-44A8-92BC-E700B956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1C97C0-4881-49F3-8B8A-B5E8098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EDDED3-56F8-41C9-819B-9D45AABF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0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1F23C0-52BC-474E-B359-12CE7F6F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6980B5-0ECD-4AE5-B039-6CE4FA16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7E47A9-5906-4EF5-928A-44D4B2E7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1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2B58-9F9E-409C-9505-F32C4F9B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E780A-16F3-4D7B-9D10-8140B61E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C86809-E6A6-4D50-84C3-EDB45467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2DC0A9-529B-4944-8B54-5DBAD1E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59BAE0-8950-48C4-9AC5-93F83B22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81D0EA-9FC7-4D07-A038-894209F1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95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07AE7-B960-428D-AA01-1FD5F1EF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2EE002-8511-41A4-A02F-B785884A7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77EDA5-9FF2-451C-BA53-1E5C4260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A5E87D-08CD-41B1-90EC-37213EB3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028CC7-08B3-42B2-AA6A-E177C19B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14663E-607E-4154-91C4-B94B6C32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77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F619E-63BD-446F-A279-644C3FFE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DE7396-9F31-44A1-A4CF-A30A61B2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FB54DB-986B-4016-AACA-B9D768B66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33A56-EA80-4BF6-8E5D-0FBAA9E298E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828FE-71F2-4C85-AF70-726AC3BFE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09FD-8C8D-4C35-BDC9-1D4FB6208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8122-DEAC-4FB2-BB6D-82F0F8B48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1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C91C3-8811-458A-87F4-4FD30F405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0531" y="2959893"/>
            <a:ext cx="3690938" cy="938213"/>
          </a:xfrm>
        </p:spPr>
        <p:txBody>
          <a:bodyPr>
            <a:noAutofit/>
          </a:bodyPr>
          <a:lstStyle/>
          <a:p>
            <a:r>
              <a:rPr lang="en-US" sz="8000" b="1" dirty="0"/>
              <a:t>SPUTNIK</a:t>
            </a:r>
            <a:endParaRPr lang="ru-RU" sz="8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6F6DD5-0049-491B-98EB-B9CF2AE05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4913"/>
            <a:ext cx="9144000" cy="484187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Брыкин Илья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Влад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Шмельков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B6063-31E6-4E4B-8D17-D9A8DB32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444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b="1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C8ACE-AAF8-44A4-8AD7-33ABD078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688"/>
            <a:ext cx="10515600" cy="3417888"/>
          </a:xfrm>
        </p:spPr>
        <p:txBody>
          <a:bodyPr>
            <a:normAutofit/>
          </a:bodyPr>
          <a:lstStyle/>
          <a:p>
            <a:r>
              <a:rPr lang="ru-RU" sz="4000" dirty="0"/>
              <a:t>Мы захотели создать инновационный сайт со статьями про фильмы, ни на что не похожий и уникальный.</a:t>
            </a:r>
          </a:p>
          <a:p>
            <a:r>
              <a:rPr lang="ru-RU" sz="4000" dirty="0"/>
              <a:t>Мы хоти чтобы у людей был передовой портал в мир кино.</a:t>
            </a:r>
          </a:p>
        </p:txBody>
      </p:sp>
    </p:spTree>
    <p:extLst>
      <p:ext uri="{BB962C8B-B14F-4D97-AF65-F5344CB8AC3E}">
        <p14:creationId xmlns:p14="http://schemas.microsoft.com/office/powerpoint/2010/main" val="18081275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C4D17-277F-4346-9166-C445E67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BE99C-A917-441B-8BAA-DACF9B23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 создании проекта использовались библиотеки </a:t>
            </a:r>
            <a:r>
              <a:rPr lang="en-US" sz="4000" dirty="0"/>
              <a:t>Flask, flask-login, flask-form</a:t>
            </a:r>
            <a:r>
              <a:rPr lang="ru-RU" sz="4000" dirty="0"/>
              <a:t> и все остальные </a:t>
            </a:r>
            <a:r>
              <a:rPr lang="en-US" sz="4000" dirty="0"/>
              <a:t>Flask</a:t>
            </a:r>
            <a:r>
              <a:rPr lang="ru-RU" sz="4000" dirty="0"/>
              <a:t>.</a:t>
            </a:r>
            <a:endParaRPr lang="en-US" sz="4000" dirty="0"/>
          </a:p>
          <a:p>
            <a:r>
              <a:rPr lang="ru-RU" sz="4000" dirty="0"/>
              <a:t>Для сохранения пользователей</a:t>
            </a:r>
            <a:r>
              <a:rPr lang="en-US" sz="4000" dirty="0"/>
              <a:t>, </a:t>
            </a:r>
            <a:r>
              <a:rPr lang="ru-RU" sz="4000" dirty="0"/>
              <a:t>новостей</a:t>
            </a:r>
            <a:r>
              <a:rPr lang="en-US" sz="4000" dirty="0"/>
              <a:t> </a:t>
            </a:r>
            <a:r>
              <a:rPr lang="ru-RU" sz="4000" dirty="0"/>
              <a:t>и статей мы используем библиотеку </a:t>
            </a:r>
            <a:r>
              <a:rPr lang="en-US" sz="4000" dirty="0" err="1"/>
              <a:t>sqllite</a:t>
            </a:r>
            <a:r>
              <a:rPr lang="ru-RU" sz="4000" dirty="0"/>
              <a:t>.</a:t>
            </a:r>
          </a:p>
          <a:p>
            <a:r>
              <a:rPr lang="ru-RU" sz="4000" dirty="0"/>
              <a:t>Мы постарались над дизайном, его делал вот этот парень:</a:t>
            </a:r>
          </a:p>
        </p:txBody>
      </p:sp>
    </p:spTree>
    <p:extLst>
      <p:ext uri="{BB962C8B-B14F-4D97-AF65-F5344CB8AC3E}">
        <p14:creationId xmlns:p14="http://schemas.microsoft.com/office/powerpoint/2010/main" val="424503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936665-CBFC-4C65-B945-840CE79D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87" y="1176386"/>
            <a:ext cx="6842825" cy="450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733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C4D17-277F-4346-9166-C445E67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BE99C-A917-441B-8BAA-DACF9B23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Также можно сказать, что у нас более 10 шаблонов страниц.</a:t>
            </a:r>
          </a:p>
          <a:p>
            <a:r>
              <a:rPr lang="ru-RU" sz="4000" dirty="0"/>
              <a:t>Над новостями работали лучшие журналисты нашей школы.</a:t>
            </a:r>
            <a:endParaRPr lang="en-US" sz="4000" dirty="0"/>
          </a:p>
          <a:p>
            <a:r>
              <a:rPr lang="ru-RU" sz="4000" dirty="0"/>
              <a:t>Каждый из вас может попробовать добавить статью от себя.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19172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5CBCC-E535-4A4A-80B8-66EBBDB7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57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b="1" dirty="0"/>
              <a:t>Доработка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9DDAE-1056-4E32-97CA-7D33DFAD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981"/>
            <a:ext cx="10515600" cy="4351338"/>
          </a:xfrm>
        </p:spPr>
        <p:txBody>
          <a:bodyPr>
            <a:normAutofit/>
          </a:bodyPr>
          <a:lstStyle/>
          <a:p>
            <a:r>
              <a:rPr lang="ru-RU" sz="4000" dirty="0"/>
              <a:t>Объективно, у нас остались еще некоторые идеи, которые мы не успели реализовать.</a:t>
            </a:r>
          </a:p>
          <a:p>
            <a:r>
              <a:rPr lang="ru-RU" sz="4000" dirty="0"/>
              <a:t>Однако нам очень понравилось работать над проектом!</a:t>
            </a:r>
          </a:p>
        </p:txBody>
      </p:sp>
    </p:spTree>
    <p:extLst>
      <p:ext uri="{BB962C8B-B14F-4D97-AF65-F5344CB8AC3E}">
        <p14:creationId xmlns:p14="http://schemas.microsoft.com/office/powerpoint/2010/main" val="12689372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EE2DA-DA8E-48A9-BD4D-4D0A1E14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18" y="2766218"/>
            <a:ext cx="5033963" cy="1325563"/>
          </a:xfrm>
        </p:spPr>
        <p:txBody>
          <a:bodyPr>
            <a:normAutofit fontScale="90000"/>
          </a:bodyPr>
          <a:lstStyle/>
          <a:p>
            <a:r>
              <a:rPr lang="ru-RU" sz="6000" dirty="0"/>
              <a:t>Вот вам </a:t>
            </a:r>
            <a:r>
              <a:rPr lang="ru-RU" sz="6000" dirty="0" err="1"/>
              <a:t>шлёпа</a:t>
            </a:r>
            <a:r>
              <a:rPr lang="ru-RU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1038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C0643D-E621-4A7D-A61C-B8FF58B5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838200"/>
            <a:ext cx="722947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3338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138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SPUTNIK</vt:lpstr>
      <vt:lpstr>Идея проекта</vt:lpstr>
      <vt:lpstr>Реализация</vt:lpstr>
      <vt:lpstr>Презентация PowerPoint</vt:lpstr>
      <vt:lpstr>Реализация</vt:lpstr>
      <vt:lpstr>Доработка и развитие</vt:lpstr>
      <vt:lpstr>Вот вам шлёпа…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SPUTNIC</dc:title>
  <dc:creator>Илья Брыкин</dc:creator>
  <cp:lastModifiedBy>Илья Брыкин</cp:lastModifiedBy>
  <cp:revision>3</cp:revision>
  <dcterms:created xsi:type="dcterms:W3CDTF">2021-04-23T13:07:02Z</dcterms:created>
  <dcterms:modified xsi:type="dcterms:W3CDTF">2021-04-26T13:44:08Z</dcterms:modified>
</cp:coreProperties>
</file>