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Tahoma-bold.fntdata"/><Relationship Id="rId12" Type="http://schemas.openxmlformats.org/officeDocument/2006/relationships/slide" Target="slides/slide8.xml"/><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 Id="rId10" Type="http://schemas.openxmlformats.org/officeDocument/2006/relationships/image" Target="../media/image6.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 Id="rId10" Type="http://schemas.openxmlformats.org/officeDocument/2006/relationships/image" Target="../media/image6.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1" type="body"/>
          </p:nvPr>
        </p:nvSpPr>
        <p:spPr>
          <a:xfrm>
            <a:off x="878216" y="2098816"/>
            <a:ext cx="10515600" cy="4351338"/>
          </a:xfrm>
          <a:prstGeom prst="rect">
            <a:avLst/>
          </a:prstGeom>
          <a:noFill/>
          <a:ln>
            <a:noFill/>
          </a:ln>
        </p:spPr>
        <p:txBody>
          <a:bodyPr anchorCtr="0" anchor="t" bIns="45700" lIns="91425" spcFirstLastPara="1" rIns="91425" wrap="square" tIns="45700">
            <a:noAutofit/>
          </a:bodyPr>
          <a:lstStyle/>
          <a:p>
            <a:pPr indent="-101600" lvl="0" marL="228600" rtl="0" algn="l">
              <a:lnSpc>
                <a:spcPct val="90000"/>
              </a:lnSpc>
              <a:spcBef>
                <a:spcPts val="0"/>
              </a:spcBef>
              <a:spcAft>
                <a:spcPts val="0"/>
              </a:spcAft>
              <a:buClr>
                <a:schemeClr val="dk1"/>
              </a:buClr>
              <a:buSzPts val="2000"/>
              <a:buNone/>
            </a:pPr>
            <a:r>
              <a:t/>
            </a:r>
            <a:endParaRPr sz="2000">
              <a:solidFill>
                <a:srgbClr val="7F7F7F"/>
              </a:solidFill>
              <a:latin typeface="Arial"/>
              <a:ea typeface="Arial"/>
              <a:cs typeface="Arial"/>
              <a:sym typeface="Arial"/>
            </a:endParaRPr>
          </a:p>
          <a:p>
            <a:pPr indent="-228600" lvl="0" marL="228600" rtl="0" algn="l">
              <a:lnSpc>
                <a:spcPct val="90000"/>
              </a:lnSpc>
              <a:spcBef>
                <a:spcPts val="1000"/>
              </a:spcBef>
              <a:spcAft>
                <a:spcPts val="0"/>
              </a:spcAft>
              <a:buClr>
                <a:srgbClr val="7F7F7F"/>
              </a:buClr>
              <a:buSzPts val="2000"/>
              <a:buChar char="•"/>
            </a:pPr>
            <a:r>
              <a:rPr lang="en-US" sz="2000">
                <a:solidFill>
                  <a:srgbClr val="7F7F7F"/>
                </a:solidFill>
                <a:latin typeface="Arial"/>
                <a:ea typeface="Arial"/>
                <a:cs typeface="Arial"/>
                <a:sym typeface="Arial"/>
              </a:rPr>
              <a:t>The buttons below can be customized for your use.</a:t>
            </a:r>
            <a:endParaRPr/>
          </a:p>
          <a:p>
            <a:pPr indent="-101600" lvl="0" marL="228600" rtl="0" algn="l">
              <a:lnSpc>
                <a:spcPct val="90000"/>
              </a:lnSpc>
              <a:spcBef>
                <a:spcPts val="1000"/>
              </a:spcBef>
              <a:spcAft>
                <a:spcPts val="0"/>
              </a:spcAft>
              <a:buClr>
                <a:schemeClr val="dk1"/>
              </a:buClr>
              <a:buSzPts val="2000"/>
              <a:buNone/>
            </a:pPr>
            <a:r>
              <a:t/>
            </a:r>
            <a:endParaRPr sz="2000">
              <a:solidFill>
                <a:srgbClr val="7F7F7F"/>
              </a:solidFill>
              <a:latin typeface="Arial"/>
              <a:ea typeface="Arial"/>
              <a:cs typeface="Arial"/>
              <a:sym typeface="Arial"/>
            </a:endParaRPr>
          </a:p>
          <a:p>
            <a:pPr indent="-228600" lvl="0" marL="228600" rtl="0" algn="l">
              <a:lnSpc>
                <a:spcPct val="90000"/>
              </a:lnSpc>
              <a:spcBef>
                <a:spcPts val="1000"/>
              </a:spcBef>
              <a:spcAft>
                <a:spcPts val="0"/>
              </a:spcAft>
              <a:buClr>
                <a:srgbClr val="7F7F7F"/>
              </a:buClr>
              <a:buSzPts val="2000"/>
              <a:buChar char="•"/>
            </a:pPr>
            <a:r>
              <a:rPr lang="en-US" sz="2000">
                <a:solidFill>
                  <a:srgbClr val="7F7F7F"/>
                </a:solidFill>
                <a:latin typeface="Arial"/>
                <a:ea typeface="Arial"/>
                <a:cs typeface="Arial"/>
                <a:sym typeface="Arial"/>
              </a:rPr>
              <a:t>Please see the blog post and video for a brief tutorial.</a:t>
            </a:r>
            <a:endParaRPr/>
          </a:p>
          <a:p>
            <a:pPr indent="-101600" lvl="0" marL="228600" rtl="0" algn="l">
              <a:lnSpc>
                <a:spcPct val="90000"/>
              </a:lnSpc>
              <a:spcBef>
                <a:spcPts val="1000"/>
              </a:spcBef>
              <a:spcAft>
                <a:spcPts val="0"/>
              </a:spcAft>
              <a:buClr>
                <a:schemeClr val="dk1"/>
              </a:buClr>
              <a:buSzPts val="2000"/>
              <a:buNone/>
            </a:pPr>
            <a:r>
              <a:t/>
            </a:r>
            <a:endParaRPr sz="2000">
              <a:solidFill>
                <a:srgbClr val="7F7F7F"/>
              </a:solidFill>
              <a:latin typeface="Arial"/>
              <a:ea typeface="Arial"/>
              <a:cs typeface="Arial"/>
              <a:sym typeface="Arial"/>
            </a:endParaRPr>
          </a:p>
          <a:p>
            <a:pPr indent="-228600" lvl="0" marL="228600" rtl="0" algn="l">
              <a:lnSpc>
                <a:spcPct val="90000"/>
              </a:lnSpc>
              <a:spcBef>
                <a:spcPts val="1000"/>
              </a:spcBef>
              <a:spcAft>
                <a:spcPts val="0"/>
              </a:spcAft>
              <a:buClr>
                <a:srgbClr val="7F7F7F"/>
              </a:buClr>
              <a:buSzPts val="2000"/>
              <a:buChar char="•"/>
            </a:pPr>
            <a:r>
              <a:rPr lang="en-US" sz="2000">
                <a:solidFill>
                  <a:srgbClr val="7F7F7F"/>
                </a:solidFill>
                <a:latin typeface="Arial"/>
                <a:ea typeface="Arial"/>
                <a:cs typeface="Arial"/>
                <a:sym typeface="Arial"/>
              </a:rPr>
              <a:t>Note that the buttons in the Tableau visualization utilized different custom fonts, mainly the Bahnschrift font family and the Berina Sans font family.  To ensure they render the same on all user’s computers, I have changed the fonts in this template to use a safe font – Tahoma.  My recommendation is that you utilize custom fonts that give a more modern feel to your buttons and since they will be brought into Tableau as images, they will always render properly.  </a:t>
            </a:r>
            <a:endParaRPr sz="2000">
              <a:solidFill>
                <a:srgbClr val="7F7F7F"/>
              </a:solidFill>
              <a:latin typeface="Arial"/>
              <a:ea typeface="Arial"/>
              <a:cs typeface="Arial"/>
              <a:sym typeface="Arial"/>
            </a:endParaRPr>
          </a:p>
        </p:txBody>
      </p:sp>
      <p:sp>
        <p:nvSpPr>
          <p:cNvPr id="89" name="Google Shape;89;p13"/>
          <p:cNvSpPr/>
          <p:nvPr/>
        </p:nvSpPr>
        <p:spPr>
          <a:xfrm>
            <a:off x="3293657" y="258778"/>
            <a:ext cx="5684718" cy="1649143"/>
          </a:xfrm>
          <a:prstGeom prst="roundRect">
            <a:avLst>
              <a:gd fmla="val 50000" name="adj"/>
            </a:avLst>
          </a:prstGeom>
          <a:gradFill>
            <a:gsLst>
              <a:gs pos="0">
                <a:srgbClr val="FDB5B6"/>
              </a:gs>
              <a:gs pos="100000">
                <a:srgbClr val="F24242"/>
              </a:gs>
            </a:gsLst>
            <a:lin ang="5400000" scaled="0"/>
          </a:gradFill>
          <a:ln cap="flat" cmpd="sng" w="60325">
            <a:solidFill>
              <a:srgbClr val="F13531"/>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1"/>
                </a:solidFill>
                <a:latin typeface="Tahoma"/>
                <a:ea typeface="Tahoma"/>
                <a:cs typeface="Tahoma"/>
                <a:sym typeface="Tahoma"/>
              </a:rPr>
              <a:t>      </a:t>
            </a:r>
            <a:endParaRPr b="0" i="0" sz="4000" u="none" cap="none" strike="noStrike">
              <a:solidFill>
                <a:schemeClr val="lt1"/>
              </a:solidFill>
              <a:latin typeface="Tahoma"/>
              <a:ea typeface="Tahoma"/>
              <a:cs typeface="Tahoma"/>
              <a:sym typeface="Tahoma"/>
            </a:endParaRPr>
          </a:p>
        </p:txBody>
      </p:sp>
      <p:sp>
        <p:nvSpPr>
          <p:cNvPr id="90" name="Google Shape;90;p13"/>
          <p:cNvSpPr/>
          <p:nvPr/>
        </p:nvSpPr>
        <p:spPr>
          <a:xfrm>
            <a:off x="3415654" y="396221"/>
            <a:ext cx="1346267" cy="1346267"/>
          </a:xfrm>
          <a:prstGeom prst="ellipse">
            <a:avLst/>
          </a:prstGeom>
          <a:gradFill>
            <a:gsLst>
              <a:gs pos="0">
                <a:srgbClr val="F13531"/>
              </a:gs>
              <a:gs pos="100000">
                <a:srgbClr val="FCAAA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chemeClr val="lt1"/>
              </a:solidFill>
              <a:latin typeface="Tahoma"/>
              <a:ea typeface="Tahoma"/>
              <a:cs typeface="Tahoma"/>
              <a:sym typeface="Tahoma"/>
            </a:endParaRPr>
          </a:p>
        </p:txBody>
      </p:sp>
      <p:pic>
        <p:nvPicPr>
          <p:cNvPr id="91" name="Google Shape;91;p13"/>
          <p:cNvPicPr preferRelativeResize="0"/>
          <p:nvPr/>
        </p:nvPicPr>
        <p:blipFill rotWithShape="1">
          <a:blip r:embed="rId3">
            <a:alphaModFix/>
          </a:blip>
          <a:srcRect b="0" l="0" r="0" t="0"/>
          <a:stretch/>
        </p:blipFill>
        <p:spPr>
          <a:xfrm>
            <a:off x="3822801" y="838152"/>
            <a:ext cx="531972" cy="490393"/>
          </a:xfrm>
          <a:prstGeom prst="rect">
            <a:avLst/>
          </a:prstGeom>
          <a:noFill/>
          <a:ln>
            <a:noFill/>
          </a:ln>
        </p:spPr>
      </p:pic>
      <p:sp>
        <p:nvSpPr>
          <p:cNvPr id="92" name="Google Shape;92;p13"/>
          <p:cNvSpPr txBox="1"/>
          <p:nvPr/>
        </p:nvSpPr>
        <p:spPr>
          <a:xfrm>
            <a:off x="4619045" y="707826"/>
            <a:ext cx="4216454"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1"/>
                </a:solidFill>
                <a:latin typeface="Tahoma"/>
                <a:ea typeface="Tahoma"/>
                <a:cs typeface="Tahoma"/>
                <a:sym typeface="Tahoma"/>
              </a:rPr>
              <a:t>BUTTONS</a:t>
            </a:r>
            <a:endParaRPr b="0" i="0" sz="40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8" name="Shape 478"/>
        <p:cNvGrpSpPr/>
        <p:nvPr/>
      </p:nvGrpSpPr>
      <p:grpSpPr>
        <a:xfrm>
          <a:off x="0" y="0"/>
          <a:ext cx="0" cy="0"/>
          <a:chOff x="0" y="0"/>
          <a:chExt cx="0" cy="0"/>
        </a:xfrm>
      </p:grpSpPr>
      <p:sp>
        <p:nvSpPr>
          <p:cNvPr id="479" name="Google Shape;479;p22"/>
          <p:cNvSpPr/>
          <p:nvPr/>
        </p:nvSpPr>
        <p:spPr>
          <a:xfrm>
            <a:off x="0" y="0"/>
            <a:ext cx="12192000" cy="42054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480" name="Google Shape;480;p22"/>
          <p:cNvSpPr/>
          <p:nvPr/>
        </p:nvSpPr>
        <p:spPr>
          <a:xfrm rot="10800000">
            <a:off x="682344" y="1208868"/>
            <a:ext cx="3901756" cy="1131904"/>
          </a:xfrm>
          <a:prstGeom prst="roundRect">
            <a:avLst>
              <a:gd fmla="val 50000" name="adj"/>
            </a:avLst>
          </a:prstGeom>
          <a:solidFill>
            <a:srgbClr val="EBECF0"/>
          </a:solidFill>
          <a:ln>
            <a:noFill/>
          </a:ln>
          <a:effectLst>
            <a:outerShdw blurRad="254000" rotWithShape="0" algn="tl" dir="13500000" dist="190500">
              <a:schemeClr val="lt1">
                <a:alpha val="6196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481" name="Google Shape;481;p22"/>
          <p:cNvSpPr/>
          <p:nvPr/>
        </p:nvSpPr>
        <p:spPr>
          <a:xfrm>
            <a:off x="682344" y="1208869"/>
            <a:ext cx="3901756" cy="1131904"/>
          </a:xfrm>
          <a:prstGeom prst="roundRect">
            <a:avLst>
              <a:gd fmla="val 50000" name="adj"/>
            </a:avLst>
          </a:prstGeom>
          <a:gradFill>
            <a:gsLst>
              <a:gs pos="0">
                <a:srgbClr val="F1F0F5"/>
              </a:gs>
              <a:gs pos="100000">
                <a:srgbClr val="E4E5EA"/>
              </a:gs>
            </a:gsLst>
            <a:lin ang="0" scaled="0"/>
          </a:gradFill>
          <a:ln>
            <a:noFill/>
          </a:ln>
          <a:effectLst>
            <a:outerShdw blurRad="254000" rotWithShape="0" algn="tl" dir="2700000" dist="190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A3A5AF"/>
                </a:solidFill>
                <a:latin typeface="Tahoma"/>
                <a:ea typeface="Tahoma"/>
                <a:cs typeface="Tahoma"/>
                <a:sym typeface="Tahoma"/>
              </a:rPr>
              <a:t>Your Text</a:t>
            </a:r>
            <a:endParaRPr sz="2800">
              <a:solidFill>
                <a:srgbClr val="A3A5AF"/>
              </a:solidFill>
              <a:latin typeface="Tahoma"/>
              <a:ea typeface="Tahoma"/>
              <a:cs typeface="Tahoma"/>
              <a:sym typeface="Tahoma"/>
            </a:endParaRPr>
          </a:p>
        </p:txBody>
      </p:sp>
      <p:sp>
        <p:nvSpPr>
          <p:cNvPr id="482" name="Google Shape;482;p22"/>
          <p:cNvSpPr/>
          <p:nvPr/>
        </p:nvSpPr>
        <p:spPr>
          <a:xfrm>
            <a:off x="682344" y="3058182"/>
            <a:ext cx="3901795" cy="1136366"/>
          </a:xfrm>
          <a:prstGeom prst="roundRect">
            <a:avLst>
              <a:gd fmla="val 50000" name="adj"/>
            </a:avLst>
          </a:prstGeom>
          <a:gradFill>
            <a:gsLst>
              <a:gs pos="0">
                <a:srgbClr val="F1F0F5"/>
              </a:gs>
              <a:gs pos="100000">
                <a:srgbClr val="E4E5EA"/>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A3A5AF"/>
              </a:solidFill>
              <a:latin typeface="Tahoma"/>
              <a:ea typeface="Tahoma"/>
              <a:cs typeface="Tahoma"/>
              <a:sym typeface="Tahoma"/>
            </a:endParaRPr>
          </a:p>
        </p:txBody>
      </p:sp>
      <p:sp>
        <p:nvSpPr>
          <p:cNvPr id="483" name="Google Shape;483;p22"/>
          <p:cNvSpPr/>
          <p:nvPr/>
        </p:nvSpPr>
        <p:spPr>
          <a:xfrm>
            <a:off x="682344" y="3047115"/>
            <a:ext cx="3904068" cy="1136507"/>
          </a:xfrm>
          <a:prstGeom prst="roundRect">
            <a:avLst>
              <a:gd fmla="val 50000" name="adj"/>
            </a:avLst>
          </a:prstGeom>
          <a:gradFill>
            <a:gsLst>
              <a:gs pos="0">
                <a:srgbClr val="F1F0F5">
                  <a:alpha val="0"/>
                </a:srgbClr>
              </a:gs>
              <a:gs pos="51000">
                <a:srgbClr val="EBEBF0">
                  <a:alpha val="0"/>
                </a:srgbClr>
              </a:gs>
              <a:gs pos="100000">
                <a:srgbClr val="E4E5EA"/>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A3A5AF"/>
                </a:solidFill>
                <a:latin typeface="Tahoma"/>
                <a:ea typeface="Tahoma"/>
                <a:cs typeface="Tahoma"/>
                <a:sym typeface="Tahoma"/>
              </a:rPr>
              <a:t>Your Text</a:t>
            </a:r>
            <a:endParaRPr sz="2800">
              <a:solidFill>
                <a:srgbClr val="A3A5AF"/>
              </a:solidFill>
              <a:latin typeface="Tahoma"/>
              <a:ea typeface="Tahoma"/>
              <a:cs typeface="Tahoma"/>
              <a:sym typeface="Tahoma"/>
            </a:endParaRPr>
          </a:p>
        </p:txBody>
      </p:sp>
      <p:sp>
        <p:nvSpPr>
          <p:cNvPr id="484" name="Google Shape;484;p22"/>
          <p:cNvSpPr/>
          <p:nvPr/>
        </p:nvSpPr>
        <p:spPr>
          <a:xfrm rot="10800000">
            <a:off x="7771995" y="1219794"/>
            <a:ext cx="3901756" cy="1131904"/>
          </a:xfrm>
          <a:prstGeom prst="roundRect">
            <a:avLst>
              <a:gd fmla="val 50000" name="adj"/>
            </a:avLst>
          </a:prstGeom>
          <a:solidFill>
            <a:srgbClr val="EBECF0"/>
          </a:solidFill>
          <a:ln>
            <a:noFill/>
          </a:ln>
          <a:effectLst>
            <a:outerShdw blurRad="254000" rotWithShape="0" algn="tl" dir="13500000" dist="190500">
              <a:schemeClr val="lt1">
                <a:alpha val="6196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485" name="Google Shape;485;p22"/>
          <p:cNvSpPr/>
          <p:nvPr/>
        </p:nvSpPr>
        <p:spPr>
          <a:xfrm>
            <a:off x="7771995" y="1219795"/>
            <a:ext cx="3901756" cy="1131904"/>
          </a:xfrm>
          <a:prstGeom prst="roundRect">
            <a:avLst>
              <a:gd fmla="val 50000" name="adj"/>
            </a:avLst>
          </a:prstGeom>
          <a:gradFill>
            <a:gsLst>
              <a:gs pos="0">
                <a:srgbClr val="F1F0F5"/>
              </a:gs>
              <a:gs pos="100000">
                <a:srgbClr val="E4E5EA"/>
              </a:gs>
            </a:gsLst>
            <a:lin ang="0" scaled="0"/>
          </a:gradFill>
          <a:ln>
            <a:noFill/>
          </a:ln>
          <a:effectLst>
            <a:outerShdw blurRad="254000" rotWithShape="0" algn="tl" dir="2700000" dist="190500">
              <a:srgbClr val="000000">
                <a:alpha val="2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A3A5AF"/>
              </a:solidFill>
              <a:latin typeface="Tahoma"/>
              <a:ea typeface="Tahoma"/>
              <a:cs typeface="Tahoma"/>
              <a:sym typeface="Tahoma"/>
            </a:endParaRPr>
          </a:p>
        </p:txBody>
      </p:sp>
      <p:sp>
        <p:nvSpPr>
          <p:cNvPr id="486" name="Google Shape;486;p22"/>
          <p:cNvSpPr/>
          <p:nvPr/>
        </p:nvSpPr>
        <p:spPr>
          <a:xfrm>
            <a:off x="7771995" y="3069108"/>
            <a:ext cx="3901795" cy="1136366"/>
          </a:xfrm>
          <a:prstGeom prst="roundRect">
            <a:avLst>
              <a:gd fmla="val 50000" name="adj"/>
            </a:avLst>
          </a:prstGeom>
          <a:gradFill>
            <a:gsLst>
              <a:gs pos="0">
                <a:srgbClr val="F1F0F5"/>
              </a:gs>
              <a:gs pos="100000">
                <a:srgbClr val="E4E5EA"/>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A3A5AF"/>
              </a:solidFill>
              <a:latin typeface="Tahoma"/>
              <a:ea typeface="Tahoma"/>
              <a:cs typeface="Tahoma"/>
              <a:sym typeface="Tahoma"/>
            </a:endParaRPr>
          </a:p>
        </p:txBody>
      </p:sp>
      <p:sp>
        <p:nvSpPr>
          <p:cNvPr id="487" name="Google Shape;487;p22"/>
          <p:cNvSpPr/>
          <p:nvPr/>
        </p:nvSpPr>
        <p:spPr>
          <a:xfrm>
            <a:off x="7771995" y="3058041"/>
            <a:ext cx="3904068" cy="1136507"/>
          </a:xfrm>
          <a:prstGeom prst="roundRect">
            <a:avLst>
              <a:gd fmla="val 50000" name="adj"/>
            </a:avLst>
          </a:prstGeom>
          <a:gradFill>
            <a:gsLst>
              <a:gs pos="0">
                <a:srgbClr val="F1F0F5">
                  <a:alpha val="0"/>
                </a:srgbClr>
              </a:gs>
              <a:gs pos="51000">
                <a:srgbClr val="EBEBF0">
                  <a:alpha val="0"/>
                </a:srgbClr>
              </a:gs>
              <a:gs pos="100000">
                <a:srgbClr val="E4E5EA"/>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A3A5AF"/>
              </a:solidFill>
              <a:latin typeface="Tahoma"/>
              <a:ea typeface="Tahoma"/>
              <a:cs typeface="Tahoma"/>
              <a:sym typeface="Tahoma"/>
            </a:endParaRPr>
          </a:p>
        </p:txBody>
      </p:sp>
      <p:pic>
        <p:nvPicPr>
          <p:cNvPr id="488" name="Google Shape;488;p22"/>
          <p:cNvPicPr preferRelativeResize="0"/>
          <p:nvPr/>
        </p:nvPicPr>
        <p:blipFill rotWithShape="1">
          <a:blip r:embed="rId3">
            <a:alphaModFix/>
          </a:blip>
          <a:srcRect b="0" l="0" r="0" t="0"/>
          <a:stretch/>
        </p:blipFill>
        <p:spPr>
          <a:xfrm>
            <a:off x="8126265" y="1579649"/>
            <a:ext cx="448506" cy="399757"/>
          </a:xfrm>
          <a:prstGeom prst="rect">
            <a:avLst/>
          </a:prstGeom>
          <a:noFill/>
          <a:ln>
            <a:noFill/>
          </a:ln>
        </p:spPr>
      </p:pic>
      <p:pic>
        <p:nvPicPr>
          <p:cNvPr id="489" name="Google Shape;489;p22"/>
          <p:cNvPicPr preferRelativeResize="0"/>
          <p:nvPr/>
        </p:nvPicPr>
        <p:blipFill rotWithShape="1">
          <a:blip r:embed="rId3">
            <a:alphaModFix/>
          </a:blip>
          <a:srcRect b="0" l="0" r="0" t="0"/>
          <a:stretch/>
        </p:blipFill>
        <p:spPr>
          <a:xfrm>
            <a:off x="8128577" y="3426415"/>
            <a:ext cx="448506" cy="399757"/>
          </a:xfrm>
          <a:prstGeom prst="rect">
            <a:avLst/>
          </a:prstGeom>
          <a:noFill/>
          <a:ln>
            <a:noFill/>
          </a:ln>
        </p:spPr>
      </p:pic>
      <p:sp>
        <p:nvSpPr>
          <p:cNvPr id="490" name="Google Shape;490;p22"/>
          <p:cNvSpPr txBox="1"/>
          <p:nvPr/>
        </p:nvSpPr>
        <p:spPr>
          <a:xfrm>
            <a:off x="8577083" y="3338931"/>
            <a:ext cx="2745841"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A3A5AF"/>
                </a:solidFill>
                <a:latin typeface="Tahoma"/>
                <a:ea typeface="Tahoma"/>
                <a:cs typeface="Tahoma"/>
                <a:sym typeface="Tahoma"/>
              </a:rPr>
              <a:t>Your Text</a:t>
            </a:r>
            <a:endParaRPr sz="2800">
              <a:solidFill>
                <a:srgbClr val="A3A5AF"/>
              </a:solidFill>
              <a:latin typeface="Tahoma"/>
              <a:ea typeface="Tahoma"/>
              <a:cs typeface="Tahoma"/>
              <a:sym typeface="Tahoma"/>
            </a:endParaRPr>
          </a:p>
        </p:txBody>
      </p:sp>
      <p:sp>
        <p:nvSpPr>
          <p:cNvPr id="491" name="Google Shape;491;p22"/>
          <p:cNvSpPr txBox="1"/>
          <p:nvPr/>
        </p:nvSpPr>
        <p:spPr>
          <a:xfrm>
            <a:off x="8527088" y="1499828"/>
            <a:ext cx="2745841"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A3A5AF"/>
                </a:solidFill>
                <a:latin typeface="Tahoma"/>
                <a:ea typeface="Tahoma"/>
                <a:cs typeface="Tahoma"/>
                <a:sym typeface="Tahoma"/>
              </a:rPr>
              <a:t>Your Text</a:t>
            </a:r>
            <a:endParaRPr sz="2800">
              <a:solidFill>
                <a:srgbClr val="A3A5AF"/>
              </a:solidFill>
              <a:latin typeface="Tahoma"/>
              <a:ea typeface="Tahoma"/>
              <a:cs typeface="Tahoma"/>
              <a:sym typeface="Tahoma"/>
            </a:endParaRPr>
          </a:p>
        </p:txBody>
      </p:sp>
      <p:sp>
        <p:nvSpPr>
          <p:cNvPr id="492" name="Google Shape;492;p22"/>
          <p:cNvSpPr txBox="1"/>
          <p:nvPr/>
        </p:nvSpPr>
        <p:spPr>
          <a:xfrm>
            <a:off x="713510" y="167863"/>
            <a:ext cx="10881588"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7F7F7F"/>
                </a:solidFill>
                <a:latin typeface="Tahoma"/>
                <a:ea typeface="Tahoma"/>
                <a:cs typeface="Tahoma"/>
                <a:sym typeface="Tahoma"/>
              </a:rPr>
              <a:t>NEUMORPHISM BUTTONS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6" name="Shape 496"/>
        <p:cNvGrpSpPr/>
        <p:nvPr/>
      </p:nvGrpSpPr>
      <p:grpSpPr>
        <a:xfrm>
          <a:off x="0" y="0"/>
          <a:ext cx="0" cy="0"/>
          <a:chOff x="0" y="0"/>
          <a:chExt cx="0" cy="0"/>
        </a:xfrm>
      </p:grpSpPr>
      <p:sp>
        <p:nvSpPr>
          <p:cNvPr id="497" name="Google Shape;497;p23"/>
          <p:cNvSpPr/>
          <p:nvPr/>
        </p:nvSpPr>
        <p:spPr>
          <a:xfrm>
            <a:off x="0" y="0"/>
            <a:ext cx="12192000" cy="47879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498" name="Google Shape;498;p23"/>
          <p:cNvSpPr txBox="1"/>
          <p:nvPr/>
        </p:nvSpPr>
        <p:spPr>
          <a:xfrm>
            <a:off x="713510" y="167863"/>
            <a:ext cx="10881588"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7F7F7F"/>
                </a:solidFill>
                <a:latin typeface="Tahoma"/>
                <a:ea typeface="Tahoma"/>
                <a:cs typeface="Tahoma"/>
                <a:sym typeface="Tahoma"/>
              </a:rPr>
              <a:t>TOGGLE BUTTONS</a:t>
            </a:r>
            <a:endParaRPr/>
          </a:p>
        </p:txBody>
      </p:sp>
      <p:sp>
        <p:nvSpPr>
          <p:cNvPr id="499" name="Google Shape;499;p23"/>
          <p:cNvSpPr/>
          <p:nvPr/>
        </p:nvSpPr>
        <p:spPr>
          <a:xfrm rot="10800000">
            <a:off x="1832737" y="2932498"/>
            <a:ext cx="1358282" cy="135828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BFBF"/>
              </a:solidFill>
              <a:latin typeface="Tahoma"/>
              <a:ea typeface="Tahoma"/>
              <a:cs typeface="Tahoma"/>
              <a:sym typeface="Tahoma"/>
            </a:endParaRPr>
          </a:p>
        </p:txBody>
      </p:sp>
      <p:sp>
        <p:nvSpPr>
          <p:cNvPr id="500" name="Google Shape;500;p23"/>
          <p:cNvSpPr/>
          <p:nvPr/>
        </p:nvSpPr>
        <p:spPr>
          <a:xfrm rot="10800000">
            <a:off x="676005" y="2932499"/>
            <a:ext cx="1507255" cy="135828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1" name="Google Shape;501;p23"/>
          <p:cNvSpPr/>
          <p:nvPr/>
        </p:nvSpPr>
        <p:spPr>
          <a:xfrm rot="10800000">
            <a:off x="1362450" y="2932499"/>
            <a:ext cx="1156731" cy="1358284"/>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2" name="Google Shape;502;p23"/>
          <p:cNvSpPr/>
          <p:nvPr/>
        </p:nvSpPr>
        <p:spPr>
          <a:xfrm rot="10800000">
            <a:off x="814024" y="3063215"/>
            <a:ext cx="1096853" cy="1096853"/>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3" name="Google Shape;503;p23"/>
          <p:cNvSpPr/>
          <p:nvPr/>
        </p:nvSpPr>
        <p:spPr>
          <a:xfrm>
            <a:off x="725593" y="1231741"/>
            <a:ext cx="1358283" cy="1358282"/>
          </a:xfrm>
          <a:prstGeom prst="ellipse">
            <a:avLst/>
          </a:prstGeom>
          <a:solidFill>
            <a:srgbClr val="A4C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4" name="Google Shape;504;p23"/>
          <p:cNvSpPr/>
          <p:nvPr/>
        </p:nvSpPr>
        <p:spPr>
          <a:xfrm>
            <a:off x="1733353" y="1231740"/>
            <a:ext cx="1507255" cy="1358282"/>
          </a:xfrm>
          <a:prstGeom prst="ellipse">
            <a:avLst/>
          </a:prstGeom>
          <a:solidFill>
            <a:srgbClr val="A4C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5" name="Google Shape;505;p23"/>
          <p:cNvSpPr/>
          <p:nvPr/>
        </p:nvSpPr>
        <p:spPr>
          <a:xfrm>
            <a:off x="1397432" y="1231738"/>
            <a:ext cx="1156731" cy="1358283"/>
          </a:xfrm>
          <a:prstGeom prst="rect">
            <a:avLst/>
          </a:prstGeom>
          <a:solidFill>
            <a:srgbClr val="A4C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6" name="Google Shape;506;p23"/>
          <p:cNvSpPr/>
          <p:nvPr/>
        </p:nvSpPr>
        <p:spPr>
          <a:xfrm>
            <a:off x="2005736" y="1362453"/>
            <a:ext cx="1096853" cy="1096853"/>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7" name="Google Shape;507;p23"/>
          <p:cNvSpPr/>
          <p:nvPr/>
        </p:nvSpPr>
        <p:spPr>
          <a:xfrm>
            <a:off x="4792155" y="2915126"/>
            <a:ext cx="2782220" cy="1331286"/>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08" name="Google Shape;508;p23"/>
          <p:cNvSpPr txBox="1"/>
          <p:nvPr/>
        </p:nvSpPr>
        <p:spPr>
          <a:xfrm>
            <a:off x="5911828" y="3233014"/>
            <a:ext cx="1476019"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Tahoma"/>
                <a:ea typeface="Tahoma"/>
                <a:cs typeface="Tahoma"/>
                <a:sym typeface="Tahoma"/>
              </a:rPr>
              <a:t>OFF</a:t>
            </a:r>
            <a:endParaRPr/>
          </a:p>
        </p:txBody>
      </p:sp>
      <p:sp>
        <p:nvSpPr>
          <p:cNvPr id="509" name="Google Shape;509;p23"/>
          <p:cNvSpPr/>
          <p:nvPr/>
        </p:nvSpPr>
        <p:spPr>
          <a:xfrm>
            <a:off x="4927340" y="3045083"/>
            <a:ext cx="999571" cy="1027259"/>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0" name="Google Shape;510;p23"/>
          <p:cNvSpPr/>
          <p:nvPr/>
        </p:nvSpPr>
        <p:spPr>
          <a:xfrm flipH="1">
            <a:off x="4783881" y="1297837"/>
            <a:ext cx="2782220" cy="1331286"/>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1" name="Google Shape;511;p23"/>
          <p:cNvSpPr/>
          <p:nvPr/>
        </p:nvSpPr>
        <p:spPr>
          <a:xfrm flipH="1">
            <a:off x="6431344" y="1427793"/>
            <a:ext cx="999571" cy="1027259"/>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2" name="Google Shape;512;p23"/>
          <p:cNvSpPr/>
          <p:nvPr/>
        </p:nvSpPr>
        <p:spPr>
          <a:xfrm>
            <a:off x="9092933" y="1263303"/>
            <a:ext cx="2559051" cy="1322717"/>
          </a:xfrm>
          <a:prstGeom prst="roundRect">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3" name="Google Shape;513;p23"/>
          <p:cNvSpPr/>
          <p:nvPr/>
        </p:nvSpPr>
        <p:spPr>
          <a:xfrm>
            <a:off x="9224758" y="1401756"/>
            <a:ext cx="1043119" cy="1045818"/>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4" name="Google Shape;514;p23"/>
          <p:cNvSpPr/>
          <p:nvPr/>
        </p:nvSpPr>
        <p:spPr>
          <a:xfrm flipH="1">
            <a:off x="9733451" y="1401756"/>
            <a:ext cx="636846" cy="10458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grpSp>
        <p:nvGrpSpPr>
          <p:cNvPr id="515" name="Google Shape;515;p23"/>
          <p:cNvGrpSpPr/>
          <p:nvPr/>
        </p:nvGrpSpPr>
        <p:grpSpPr>
          <a:xfrm flipH="1">
            <a:off x="10403049" y="1401753"/>
            <a:ext cx="1124077" cy="1045821"/>
            <a:chOff x="2083768" y="4053228"/>
            <a:chExt cx="1124077" cy="1045821"/>
          </a:xfrm>
        </p:grpSpPr>
        <p:sp>
          <p:nvSpPr>
            <p:cNvPr id="516" name="Google Shape;516;p23"/>
            <p:cNvSpPr/>
            <p:nvPr/>
          </p:nvSpPr>
          <p:spPr>
            <a:xfrm flipH="1" rot="10800000">
              <a:off x="2083768" y="4053231"/>
              <a:ext cx="1017630" cy="1045818"/>
            </a:xfrm>
            <a:prstGeom prst="roundRect">
              <a:avLst>
                <a:gd fmla="val 50000" name="adj"/>
              </a:avLst>
            </a:prstGeom>
            <a:gradFill>
              <a:gsLst>
                <a:gs pos="0">
                  <a:srgbClr val="939393"/>
                </a:gs>
                <a:gs pos="50000">
                  <a:srgbClr val="D5D5D5"/>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7" name="Google Shape;517;p23"/>
            <p:cNvSpPr/>
            <p:nvPr/>
          </p:nvSpPr>
          <p:spPr>
            <a:xfrm rot="10800000">
              <a:off x="2580030" y="4053228"/>
              <a:ext cx="627815" cy="1045819"/>
            </a:xfrm>
            <a:prstGeom prst="rect">
              <a:avLst/>
            </a:prstGeom>
            <a:gradFill>
              <a:gsLst>
                <a:gs pos="0">
                  <a:srgbClr val="939393"/>
                </a:gs>
                <a:gs pos="50000">
                  <a:srgbClr val="D5D5D5"/>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grpSp>
      <p:sp>
        <p:nvSpPr>
          <p:cNvPr id="518" name="Google Shape;518;p23"/>
          <p:cNvSpPr/>
          <p:nvPr/>
        </p:nvSpPr>
        <p:spPr>
          <a:xfrm flipH="1">
            <a:off x="10377338" y="1383682"/>
            <a:ext cx="18288" cy="108108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19" name="Google Shape;519;p23"/>
          <p:cNvSpPr txBox="1"/>
          <p:nvPr/>
        </p:nvSpPr>
        <p:spPr>
          <a:xfrm>
            <a:off x="10435066" y="1662743"/>
            <a:ext cx="9626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A5A5A5"/>
                </a:solidFill>
                <a:latin typeface="Tahoma"/>
                <a:ea typeface="Tahoma"/>
                <a:cs typeface="Tahoma"/>
                <a:sym typeface="Tahoma"/>
              </a:rPr>
              <a:t>OFF</a:t>
            </a:r>
            <a:endParaRPr/>
          </a:p>
        </p:txBody>
      </p:sp>
      <p:sp>
        <p:nvSpPr>
          <p:cNvPr id="520" name="Google Shape;520;p23"/>
          <p:cNvSpPr txBox="1"/>
          <p:nvPr/>
        </p:nvSpPr>
        <p:spPr>
          <a:xfrm>
            <a:off x="9333258" y="1662743"/>
            <a:ext cx="9626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00B050"/>
                </a:solidFill>
                <a:latin typeface="Tahoma"/>
                <a:ea typeface="Tahoma"/>
                <a:cs typeface="Tahoma"/>
                <a:sym typeface="Tahoma"/>
              </a:rPr>
              <a:t>ON</a:t>
            </a:r>
            <a:endParaRPr/>
          </a:p>
        </p:txBody>
      </p:sp>
      <p:sp>
        <p:nvSpPr>
          <p:cNvPr id="521" name="Google Shape;521;p23"/>
          <p:cNvSpPr/>
          <p:nvPr/>
        </p:nvSpPr>
        <p:spPr>
          <a:xfrm flipH="1">
            <a:off x="9099900" y="2888071"/>
            <a:ext cx="2559051" cy="1322717"/>
          </a:xfrm>
          <a:prstGeom prst="roundRect">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22" name="Google Shape;522;p23"/>
          <p:cNvSpPr/>
          <p:nvPr/>
        </p:nvSpPr>
        <p:spPr>
          <a:xfrm flipH="1">
            <a:off x="10484007" y="3026524"/>
            <a:ext cx="1043119" cy="1045818"/>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23" name="Google Shape;523;p23"/>
          <p:cNvSpPr/>
          <p:nvPr/>
        </p:nvSpPr>
        <p:spPr>
          <a:xfrm>
            <a:off x="10381587" y="3026524"/>
            <a:ext cx="636846" cy="10458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grpSp>
        <p:nvGrpSpPr>
          <p:cNvPr id="524" name="Google Shape;524;p23"/>
          <p:cNvGrpSpPr/>
          <p:nvPr/>
        </p:nvGrpSpPr>
        <p:grpSpPr>
          <a:xfrm>
            <a:off x="9224758" y="3026521"/>
            <a:ext cx="1124077" cy="1045821"/>
            <a:chOff x="2083768" y="4053228"/>
            <a:chExt cx="1124077" cy="1045821"/>
          </a:xfrm>
        </p:grpSpPr>
        <p:sp>
          <p:nvSpPr>
            <p:cNvPr id="525" name="Google Shape;525;p23"/>
            <p:cNvSpPr/>
            <p:nvPr/>
          </p:nvSpPr>
          <p:spPr>
            <a:xfrm flipH="1" rot="10800000">
              <a:off x="2083768" y="4053231"/>
              <a:ext cx="1017630" cy="1045818"/>
            </a:xfrm>
            <a:prstGeom prst="roundRect">
              <a:avLst>
                <a:gd fmla="val 50000" name="adj"/>
              </a:avLst>
            </a:prstGeom>
            <a:gradFill>
              <a:gsLst>
                <a:gs pos="0">
                  <a:srgbClr val="939393"/>
                </a:gs>
                <a:gs pos="50000">
                  <a:srgbClr val="D5D5D5"/>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26" name="Google Shape;526;p23"/>
            <p:cNvSpPr/>
            <p:nvPr/>
          </p:nvSpPr>
          <p:spPr>
            <a:xfrm rot="10800000">
              <a:off x="2580030" y="4053228"/>
              <a:ext cx="627815" cy="1045819"/>
            </a:xfrm>
            <a:prstGeom prst="rect">
              <a:avLst/>
            </a:prstGeom>
            <a:gradFill>
              <a:gsLst>
                <a:gs pos="0">
                  <a:srgbClr val="939393"/>
                </a:gs>
                <a:gs pos="50000">
                  <a:srgbClr val="D5D5D5"/>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grpSp>
      <p:sp>
        <p:nvSpPr>
          <p:cNvPr id="527" name="Google Shape;527;p23"/>
          <p:cNvSpPr/>
          <p:nvPr/>
        </p:nvSpPr>
        <p:spPr>
          <a:xfrm>
            <a:off x="10356258" y="3008450"/>
            <a:ext cx="18288" cy="108108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28" name="Google Shape;528;p23"/>
          <p:cNvSpPr txBox="1"/>
          <p:nvPr/>
        </p:nvSpPr>
        <p:spPr>
          <a:xfrm flipH="1">
            <a:off x="9354209" y="3287511"/>
            <a:ext cx="9626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A5A5A5"/>
                </a:solidFill>
                <a:latin typeface="Tahoma"/>
                <a:ea typeface="Tahoma"/>
                <a:cs typeface="Tahoma"/>
                <a:sym typeface="Tahoma"/>
              </a:rPr>
              <a:t>ON</a:t>
            </a:r>
            <a:endParaRPr/>
          </a:p>
        </p:txBody>
      </p:sp>
      <p:sp>
        <p:nvSpPr>
          <p:cNvPr id="529" name="Google Shape;529;p23"/>
          <p:cNvSpPr txBox="1"/>
          <p:nvPr/>
        </p:nvSpPr>
        <p:spPr>
          <a:xfrm flipH="1">
            <a:off x="10456017" y="3287511"/>
            <a:ext cx="9626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00B050"/>
                </a:solidFill>
                <a:latin typeface="Tahoma"/>
                <a:ea typeface="Tahoma"/>
                <a:cs typeface="Tahoma"/>
                <a:sym typeface="Tahoma"/>
              </a:rPr>
              <a:t>OFF</a:t>
            </a:r>
            <a:endParaRPr/>
          </a:p>
        </p:txBody>
      </p:sp>
      <p:sp>
        <p:nvSpPr>
          <p:cNvPr id="530" name="Google Shape;530;p23"/>
          <p:cNvSpPr txBox="1"/>
          <p:nvPr/>
        </p:nvSpPr>
        <p:spPr>
          <a:xfrm>
            <a:off x="4968412" y="1640314"/>
            <a:ext cx="1476019"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Tahoma"/>
                <a:ea typeface="Tahoma"/>
                <a:cs typeface="Tahoma"/>
                <a:sym typeface="Tahoma"/>
              </a:rPr>
              <a:t>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24"/>
          <p:cNvSpPr/>
          <p:nvPr/>
        </p:nvSpPr>
        <p:spPr>
          <a:xfrm>
            <a:off x="0" y="1231739"/>
            <a:ext cx="12192000" cy="33752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536" name="Google Shape;536;p24"/>
          <p:cNvSpPr/>
          <p:nvPr/>
        </p:nvSpPr>
        <p:spPr>
          <a:xfrm>
            <a:off x="730642" y="1231738"/>
            <a:ext cx="2613912" cy="1370911"/>
          </a:xfrm>
          <a:prstGeom prst="roundRect">
            <a:avLst>
              <a:gd fmla="val 50000" name="adj"/>
            </a:avLst>
          </a:prstGeom>
          <a:solidFill>
            <a:srgbClr val="FF8A3B"/>
          </a:solidFill>
          <a:ln cap="flat" cmpd="sng" w="44450">
            <a:solidFill>
              <a:srgbClr val="FF6A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Tahoma"/>
                <a:ea typeface="Tahoma"/>
                <a:cs typeface="Tahoma"/>
                <a:sym typeface="Tahoma"/>
              </a:rPr>
              <a:t>   </a:t>
            </a:r>
            <a:endParaRPr sz="6600">
              <a:solidFill>
                <a:schemeClr val="lt1"/>
              </a:solidFill>
              <a:latin typeface="Tahoma"/>
              <a:ea typeface="Tahoma"/>
              <a:cs typeface="Tahoma"/>
              <a:sym typeface="Tahoma"/>
            </a:endParaRPr>
          </a:p>
        </p:txBody>
      </p:sp>
      <p:sp>
        <p:nvSpPr>
          <p:cNvPr id="537" name="Google Shape;537;p24"/>
          <p:cNvSpPr/>
          <p:nvPr/>
        </p:nvSpPr>
        <p:spPr>
          <a:xfrm>
            <a:off x="2015997" y="1280062"/>
            <a:ext cx="1274264" cy="1274264"/>
          </a:xfrm>
          <a:prstGeom prst="ellipse">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38" name="Google Shape;538;p24"/>
          <p:cNvSpPr/>
          <p:nvPr/>
        </p:nvSpPr>
        <p:spPr>
          <a:xfrm rot="10800000">
            <a:off x="730642" y="3236031"/>
            <a:ext cx="2613912" cy="1370911"/>
          </a:xfrm>
          <a:prstGeom prst="roundRect">
            <a:avLst>
              <a:gd fmla="val 50000" name="adj"/>
            </a:avLst>
          </a:prstGeom>
          <a:solidFill>
            <a:srgbClr val="C7C7C7"/>
          </a:solidFill>
          <a:ln cap="flat" cmpd="sng" w="444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Tahoma"/>
                <a:ea typeface="Tahoma"/>
                <a:cs typeface="Tahoma"/>
                <a:sym typeface="Tahoma"/>
              </a:rPr>
              <a:t>   </a:t>
            </a:r>
            <a:endParaRPr sz="6600">
              <a:solidFill>
                <a:schemeClr val="lt1"/>
              </a:solidFill>
              <a:latin typeface="Tahoma"/>
              <a:ea typeface="Tahoma"/>
              <a:cs typeface="Tahoma"/>
              <a:sym typeface="Tahoma"/>
            </a:endParaRPr>
          </a:p>
        </p:txBody>
      </p:sp>
      <p:sp>
        <p:nvSpPr>
          <p:cNvPr id="539" name="Google Shape;539;p24"/>
          <p:cNvSpPr/>
          <p:nvPr/>
        </p:nvSpPr>
        <p:spPr>
          <a:xfrm rot="10800000">
            <a:off x="784936" y="3284355"/>
            <a:ext cx="1274264" cy="1274264"/>
          </a:xfrm>
          <a:prstGeom prst="ellipse">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40" name="Google Shape;540;p24"/>
          <p:cNvSpPr/>
          <p:nvPr/>
        </p:nvSpPr>
        <p:spPr>
          <a:xfrm>
            <a:off x="4865477" y="1231738"/>
            <a:ext cx="2613912" cy="1370911"/>
          </a:xfrm>
          <a:prstGeom prst="roundRect">
            <a:avLst>
              <a:gd fmla="val 50000" name="adj"/>
            </a:avLst>
          </a:prstGeom>
          <a:solidFill>
            <a:srgbClr val="7EB0DE"/>
          </a:solidFill>
          <a:ln cap="flat" cmpd="sng" w="444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Tahoma"/>
                <a:ea typeface="Tahoma"/>
                <a:cs typeface="Tahoma"/>
                <a:sym typeface="Tahoma"/>
              </a:rPr>
              <a:t> </a:t>
            </a:r>
            <a:r>
              <a:rPr b="1" lang="en-US" sz="6600">
                <a:solidFill>
                  <a:schemeClr val="lt1"/>
                </a:solidFill>
                <a:latin typeface="Tahoma"/>
                <a:ea typeface="Tahoma"/>
                <a:cs typeface="Tahoma"/>
                <a:sym typeface="Tahoma"/>
              </a:rPr>
              <a:t>✓</a:t>
            </a:r>
            <a:endParaRPr b="1" sz="6600">
              <a:solidFill>
                <a:schemeClr val="lt1"/>
              </a:solidFill>
              <a:latin typeface="Tahoma"/>
              <a:ea typeface="Tahoma"/>
              <a:cs typeface="Tahoma"/>
              <a:sym typeface="Tahoma"/>
            </a:endParaRPr>
          </a:p>
        </p:txBody>
      </p:sp>
      <p:sp>
        <p:nvSpPr>
          <p:cNvPr id="541" name="Google Shape;541;p24"/>
          <p:cNvSpPr/>
          <p:nvPr/>
        </p:nvSpPr>
        <p:spPr>
          <a:xfrm>
            <a:off x="6150832" y="1280062"/>
            <a:ext cx="1274264" cy="1274264"/>
          </a:xfrm>
          <a:prstGeom prst="ellipse">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42" name="Google Shape;542;p24"/>
          <p:cNvSpPr/>
          <p:nvPr/>
        </p:nvSpPr>
        <p:spPr>
          <a:xfrm>
            <a:off x="4865477" y="3236031"/>
            <a:ext cx="2613912" cy="1370911"/>
          </a:xfrm>
          <a:prstGeom prst="roundRect">
            <a:avLst>
              <a:gd fmla="val 50000" name="adj"/>
            </a:avLst>
          </a:prstGeom>
          <a:solidFill>
            <a:srgbClr val="C7C7C7"/>
          </a:solidFill>
          <a:ln cap="flat" cmpd="sng" w="444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600">
                <a:solidFill>
                  <a:schemeClr val="lt1"/>
                </a:solidFill>
                <a:latin typeface="Tahoma"/>
                <a:ea typeface="Tahoma"/>
                <a:cs typeface="Tahoma"/>
                <a:sym typeface="Tahoma"/>
              </a:rPr>
              <a:t>    </a:t>
            </a:r>
            <a:r>
              <a:rPr b="1" lang="en-US" sz="2800">
                <a:solidFill>
                  <a:schemeClr val="lt1"/>
                </a:solidFill>
                <a:latin typeface="Tahoma"/>
                <a:ea typeface="Tahoma"/>
                <a:cs typeface="Tahoma"/>
                <a:sym typeface="Tahoma"/>
              </a:rPr>
              <a:t> </a:t>
            </a:r>
            <a:r>
              <a:rPr b="1" lang="en-US" sz="8000">
                <a:solidFill>
                  <a:schemeClr val="lt1"/>
                </a:solidFill>
                <a:latin typeface="Tahoma"/>
                <a:ea typeface="Tahoma"/>
                <a:cs typeface="Tahoma"/>
                <a:sym typeface="Tahoma"/>
              </a:rPr>
              <a:t>🞩</a:t>
            </a:r>
            <a:r>
              <a:rPr b="1" lang="en-US" sz="6600">
                <a:solidFill>
                  <a:schemeClr val="lt1"/>
                </a:solidFill>
                <a:latin typeface="Tahoma"/>
                <a:ea typeface="Tahoma"/>
                <a:cs typeface="Tahoma"/>
                <a:sym typeface="Tahoma"/>
              </a:rPr>
              <a:t> </a:t>
            </a:r>
            <a:endParaRPr sz="6600">
              <a:solidFill>
                <a:schemeClr val="lt1"/>
              </a:solidFill>
              <a:latin typeface="Tahoma"/>
              <a:ea typeface="Tahoma"/>
              <a:cs typeface="Tahoma"/>
              <a:sym typeface="Tahoma"/>
            </a:endParaRPr>
          </a:p>
        </p:txBody>
      </p:sp>
      <p:sp>
        <p:nvSpPr>
          <p:cNvPr id="543" name="Google Shape;543;p24"/>
          <p:cNvSpPr/>
          <p:nvPr/>
        </p:nvSpPr>
        <p:spPr>
          <a:xfrm rot="10800000">
            <a:off x="4913683" y="3284354"/>
            <a:ext cx="1274264" cy="1274264"/>
          </a:xfrm>
          <a:prstGeom prst="ellipse">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44" name="Google Shape;544;p24"/>
          <p:cNvSpPr/>
          <p:nvPr/>
        </p:nvSpPr>
        <p:spPr>
          <a:xfrm>
            <a:off x="9059839" y="1231738"/>
            <a:ext cx="2613912" cy="1370911"/>
          </a:xfrm>
          <a:prstGeom prst="roundRect">
            <a:avLst>
              <a:gd fmla="val 50000" name="adj"/>
            </a:avLst>
          </a:prstGeom>
          <a:solidFill>
            <a:srgbClr val="72BEC8"/>
          </a:solidFill>
          <a:ln cap="flat" cmpd="sng" w="44450">
            <a:solidFill>
              <a:srgbClr val="44A1A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Tahoma"/>
                <a:ea typeface="Tahoma"/>
                <a:cs typeface="Tahoma"/>
                <a:sym typeface="Tahoma"/>
              </a:rPr>
              <a:t> </a:t>
            </a:r>
            <a:r>
              <a:rPr b="1" lang="en-US" sz="4800">
                <a:solidFill>
                  <a:schemeClr val="lt1"/>
                </a:solidFill>
                <a:latin typeface="Tahoma"/>
                <a:ea typeface="Tahoma"/>
                <a:cs typeface="Tahoma"/>
                <a:sym typeface="Tahoma"/>
              </a:rPr>
              <a:t>  </a:t>
            </a:r>
            <a:endParaRPr b="1" sz="6600">
              <a:solidFill>
                <a:schemeClr val="lt1"/>
              </a:solidFill>
              <a:latin typeface="Tahoma"/>
              <a:ea typeface="Tahoma"/>
              <a:cs typeface="Tahoma"/>
              <a:sym typeface="Tahoma"/>
            </a:endParaRPr>
          </a:p>
        </p:txBody>
      </p:sp>
      <p:sp>
        <p:nvSpPr>
          <p:cNvPr id="545" name="Google Shape;545;p24"/>
          <p:cNvSpPr/>
          <p:nvPr/>
        </p:nvSpPr>
        <p:spPr>
          <a:xfrm>
            <a:off x="10345194" y="1280061"/>
            <a:ext cx="1274264" cy="1274264"/>
          </a:xfrm>
          <a:prstGeom prst="ellipse">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46" name="Google Shape;546;p24"/>
          <p:cNvSpPr/>
          <p:nvPr/>
        </p:nvSpPr>
        <p:spPr>
          <a:xfrm>
            <a:off x="9059839" y="3187707"/>
            <a:ext cx="2613912" cy="1370911"/>
          </a:xfrm>
          <a:prstGeom prst="roundRect">
            <a:avLst>
              <a:gd fmla="val 50000" name="adj"/>
            </a:avLst>
          </a:prstGeom>
          <a:solidFill>
            <a:srgbClr val="C7C7C7"/>
          </a:solidFill>
          <a:ln cap="flat" cmpd="sng" w="444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600">
                <a:solidFill>
                  <a:schemeClr val="lt1"/>
                </a:solidFill>
                <a:latin typeface="Tahoma"/>
                <a:ea typeface="Tahoma"/>
                <a:cs typeface="Tahoma"/>
                <a:sym typeface="Tahoma"/>
              </a:rPr>
              <a:t>  </a:t>
            </a:r>
            <a:endParaRPr sz="6600">
              <a:solidFill>
                <a:schemeClr val="lt1"/>
              </a:solidFill>
              <a:latin typeface="Tahoma"/>
              <a:ea typeface="Tahoma"/>
              <a:cs typeface="Tahoma"/>
              <a:sym typeface="Tahoma"/>
            </a:endParaRPr>
          </a:p>
        </p:txBody>
      </p:sp>
      <p:sp>
        <p:nvSpPr>
          <p:cNvPr id="547" name="Google Shape;547;p24"/>
          <p:cNvSpPr/>
          <p:nvPr/>
        </p:nvSpPr>
        <p:spPr>
          <a:xfrm rot="10800000">
            <a:off x="9108044" y="3236030"/>
            <a:ext cx="1274264" cy="1274264"/>
          </a:xfrm>
          <a:prstGeom prst="ellipse">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48" name="Google Shape;548;p24"/>
          <p:cNvSpPr txBox="1"/>
          <p:nvPr/>
        </p:nvSpPr>
        <p:spPr>
          <a:xfrm>
            <a:off x="9139220" y="1657314"/>
            <a:ext cx="123715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ahoma"/>
                <a:ea typeface="Tahoma"/>
                <a:cs typeface="Tahoma"/>
                <a:sym typeface="Tahoma"/>
              </a:rPr>
              <a:t>ON</a:t>
            </a:r>
            <a:endParaRPr sz="3200">
              <a:solidFill>
                <a:schemeClr val="lt1"/>
              </a:solidFill>
              <a:latin typeface="Tahoma"/>
              <a:ea typeface="Tahoma"/>
              <a:cs typeface="Tahoma"/>
              <a:sym typeface="Tahoma"/>
            </a:endParaRPr>
          </a:p>
        </p:txBody>
      </p:sp>
      <p:sp>
        <p:nvSpPr>
          <p:cNvPr id="549" name="Google Shape;549;p24"/>
          <p:cNvSpPr txBox="1"/>
          <p:nvPr/>
        </p:nvSpPr>
        <p:spPr>
          <a:xfrm>
            <a:off x="10345194" y="3549996"/>
            <a:ext cx="123715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ahoma"/>
                <a:ea typeface="Tahoma"/>
                <a:cs typeface="Tahoma"/>
                <a:sym typeface="Tahoma"/>
              </a:rPr>
              <a:t>OFF</a:t>
            </a:r>
            <a:endParaRPr sz="3200">
              <a:solidFill>
                <a:schemeClr val="lt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25"/>
          <p:cNvSpPr/>
          <p:nvPr/>
        </p:nvSpPr>
        <p:spPr>
          <a:xfrm>
            <a:off x="0" y="1104900"/>
            <a:ext cx="12192000" cy="424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descr="https://files.slack.com/files-pri/T010JHT05J8-F013YCKAT1P/image.png" id="555" name="Google Shape;555;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556" name="Google Shape;556;p25"/>
          <p:cNvSpPr/>
          <p:nvPr/>
        </p:nvSpPr>
        <p:spPr>
          <a:xfrm>
            <a:off x="706856" y="1231738"/>
            <a:ext cx="3996860" cy="1649143"/>
          </a:xfrm>
          <a:prstGeom prst="roundRect">
            <a:avLst>
              <a:gd fmla="val 50000" name="adj"/>
            </a:avLst>
          </a:prstGeom>
          <a:solidFill>
            <a:srgbClr val="FF6A01"/>
          </a:solidFill>
          <a:ln cap="flat" cmpd="sng" w="73025">
            <a:solidFill>
              <a:srgbClr val="5B5B5D"/>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Tahoma"/>
                <a:ea typeface="Tahoma"/>
                <a:cs typeface="Tahoma"/>
                <a:sym typeface="Tahoma"/>
              </a:rPr>
              <a:t>  </a:t>
            </a:r>
            <a:r>
              <a:rPr lang="en-US" sz="4800">
                <a:solidFill>
                  <a:schemeClr val="lt1"/>
                </a:solidFill>
                <a:latin typeface="Tahoma"/>
                <a:ea typeface="Tahoma"/>
                <a:cs typeface="Tahoma"/>
                <a:sym typeface="Tahoma"/>
              </a:rPr>
              <a:t>ON</a:t>
            </a:r>
            <a:r>
              <a:rPr lang="en-US" sz="5400">
                <a:solidFill>
                  <a:schemeClr val="lt1"/>
                </a:solidFill>
                <a:latin typeface="Tahoma"/>
                <a:ea typeface="Tahoma"/>
                <a:cs typeface="Tahoma"/>
                <a:sym typeface="Tahoma"/>
              </a:rPr>
              <a:t> </a:t>
            </a:r>
            <a:endParaRPr sz="5400">
              <a:solidFill>
                <a:schemeClr val="lt1"/>
              </a:solidFill>
              <a:latin typeface="Tahoma"/>
              <a:ea typeface="Tahoma"/>
              <a:cs typeface="Tahoma"/>
              <a:sym typeface="Tahoma"/>
            </a:endParaRPr>
          </a:p>
        </p:txBody>
      </p:sp>
      <p:sp>
        <p:nvSpPr>
          <p:cNvPr id="557" name="Google Shape;557;p25"/>
          <p:cNvSpPr/>
          <p:nvPr/>
        </p:nvSpPr>
        <p:spPr>
          <a:xfrm>
            <a:off x="3105522" y="1289869"/>
            <a:ext cx="1532880" cy="1532880"/>
          </a:xfrm>
          <a:prstGeom prst="ellipse">
            <a:avLst/>
          </a:prstGeom>
          <a:gradFill>
            <a:gsLst>
              <a:gs pos="0">
                <a:srgbClr val="F3F3F3"/>
              </a:gs>
              <a:gs pos="100000">
                <a:srgbClr val="FFFFFF"/>
              </a:gs>
            </a:gsLst>
            <a:lin ang="13500000" scaled="0"/>
          </a:gradFill>
          <a:ln>
            <a:noFill/>
          </a:ln>
          <a:effectLst>
            <a:outerShdw blurRad="266700" rotWithShape="0" algn="r" dir="10800000" dist="508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58" name="Google Shape;558;p25"/>
          <p:cNvSpPr/>
          <p:nvPr/>
        </p:nvSpPr>
        <p:spPr>
          <a:xfrm>
            <a:off x="3506843" y="1691189"/>
            <a:ext cx="730342" cy="730342"/>
          </a:xfrm>
          <a:prstGeom prst="ellipse">
            <a:avLst/>
          </a:prstGeom>
          <a:gradFill>
            <a:gsLst>
              <a:gs pos="0">
                <a:srgbClr val="E7E7E7"/>
              </a:gs>
              <a:gs pos="100000">
                <a:srgbClr val="FFFFFF"/>
              </a:gs>
            </a:gsLst>
            <a:lin ang="5400000" scaled="0"/>
          </a:gradFill>
          <a:ln cap="flat" cmpd="sng" w="12700">
            <a:solidFill>
              <a:srgbClr val="E9E9E9">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59" name="Google Shape;559;p25"/>
          <p:cNvSpPr/>
          <p:nvPr/>
        </p:nvSpPr>
        <p:spPr>
          <a:xfrm>
            <a:off x="715700" y="3606334"/>
            <a:ext cx="3996860" cy="1649143"/>
          </a:xfrm>
          <a:prstGeom prst="roundRect">
            <a:avLst>
              <a:gd fmla="val 50000" name="adj"/>
            </a:avLst>
          </a:prstGeom>
          <a:solidFill>
            <a:srgbClr val="BFBFBF"/>
          </a:solidFill>
          <a:ln cap="flat" cmpd="sng" w="73025">
            <a:solidFill>
              <a:srgbClr val="5B5B5D"/>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Tahoma"/>
                <a:ea typeface="Tahoma"/>
                <a:cs typeface="Tahoma"/>
                <a:sym typeface="Tahoma"/>
              </a:rPr>
              <a:t>     </a:t>
            </a:r>
            <a:r>
              <a:rPr lang="en-US" sz="4800">
                <a:solidFill>
                  <a:schemeClr val="lt1"/>
                </a:solidFill>
                <a:latin typeface="Tahoma"/>
                <a:ea typeface="Tahoma"/>
                <a:cs typeface="Tahoma"/>
                <a:sym typeface="Tahoma"/>
              </a:rPr>
              <a:t>OFF</a:t>
            </a:r>
            <a:r>
              <a:rPr lang="en-US" sz="5400">
                <a:solidFill>
                  <a:schemeClr val="lt1"/>
                </a:solidFill>
                <a:latin typeface="Tahoma"/>
                <a:ea typeface="Tahoma"/>
                <a:cs typeface="Tahoma"/>
                <a:sym typeface="Tahoma"/>
              </a:rPr>
              <a:t> </a:t>
            </a:r>
            <a:endParaRPr sz="5400">
              <a:solidFill>
                <a:schemeClr val="lt1"/>
              </a:solidFill>
              <a:latin typeface="Tahoma"/>
              <a:ea typeface="Tahoma"/>
              <a:cs typeface="Tahoma"/>
              <a:sym typeface="Tahoma"/>
            </a:endParaRPr>
          </a:p>
        </p:txBody>
      </p:sp>
      <p:sp>
        <p:nvSpPr>
          <p:cNvPr id="560" name="Google Shape;560;p25"/>
          <p:cNvSpPr/>
          <p:nvPr/>
        </p:nvSpPr>
        <p:spPr>
          <a:xfrm>
            <a:off x="781014" y="3666611"/>
            <a:ext cx="1532880" cy="1532880"/>
          </a:xfrm>
          <a:prstGeom prst="ellipse">
            <a:avLst/>
          </a:prstGeom>
          <a:gradFill>
            <a:gsLst>
              <a:gs pos="0">
                <a:srgbClr val="F3F3F3"/>
              </a:gs>
              <a:gs pos="100000">
                <a:srgbClr val="FFFFFF"/>
              </a:gs>
            </a:gsLst>
            <a:lin ang="13500000" scaled="0"/>
          </a:gradFill>
          <a:ln>
            <a:noFill/>
          </a:ln>
          <a:effectLst>
            <a:outerShdw blurRad="266700" rotWithShape="0" algn="r" dist="508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61" name="Google Shape;561;p25"/>
          <p:cNvSpPr/>
          <p:nvPr/>
        </p:nvSpPr>
        <p:spPr>
          <a:xfrm>
            <a:off x="1182335" y="4067931"/>
            <a:ext cx="730342" cy="730342"/>
          </a:xfrm>
          <a:prstGeom prst="ellipse">
            <a:avLst/>
          </a:prstGeom>
          <a:gradFill>
            <a:gsLst>
              <a:gs pos="0">
                <a:srgbClr val="E7E7E7"/>
              </a:gs>
              <a:gs pos="100000">
                <a:srgbClr val="FFFFFF"/>
              </a:gs>
            </a:gsLst>
            <a:lin ang="5400000" scaled="0"/>
          </a:gradFill>
          <a:ln cap="flat" cmpd="sng" w="12700">
            <a:solidFill>
              <a:srgbClr val="E9E9E9">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62" name="Google Shape;562;p25"/>
          <p:cNvSpPr/>
          <p:nvPr/>
        </p:nvSpPr>
        <p:spPr>
          <a:xfrm>
            <a:off x="7676891" y="1241546"/>
            <a:ext cx="3996860" cy="1649143"/>
          </a:xfrm>
          <a:prstGeom prst="roundRect">
            <a:avLst>
              <a:gd fmla="val 16667" name="adj"/>
            </a:avLst>
          </a:prstGeom>
          <a:solidFill>
            <a:srgbClr val="FF6A01"/>
          </a:solidFill>
          <a:ln cap="flat" cmpd="sng" w="73025">
            <a:solidFill>
              <a:srgbClr val="5B5B5D"/>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Tahoma"/>
                <a:ea typeface="Tahoma"/>
                <a:cs typeface="Tahoma"/>
                <a:sym typeface="Tahoma"/>
              </a:rPr>
              <a:t>  </a:t>
            </a:r>
            <a:r>
              <a:rPr lang="en-US" sz="4800">
                <a:solidFill>
                  <a:schemeClr val="lt1"/>
                </a:solidFill>
                <a:latin typeface="Tahoma"/>
                <a:ea typeface="Tahoma"/>
                <a:cs typeface="Tahoma"/>
                <a:sym typeface="Tahoma"/>
              </a:rPr>
              <a:t>ON</a:t>
            </a:r>
            <a:r>
              <a:rPr lang="en-US" sz="5400">
                <a:solidFill>
                  <a:schemeClr val="lt1"/>
                </a:solidFill>
                <a:latin typeface="Tahoma"/>
                <a:ea typeface="Tahoma"/>
                <a:cs typeface="Tahoma"/>
                <a:sym typeface="Tahoma"/>
              </a:rPr>
              <a:t> </a:t>
            </a:r>
            <a:endParaRPr sz="5400">
              <a:solidFill>
                <a:schemeClr val="lt1"/>
              </a:solidFill>
              <a:latin typeface="Tahoma"/>
              <a:ea typeface="Tahoma"/>
              <a:cs typeface="Tahoma"/>
              <a:sym typeface="Tahoma"/>
            </a:endParaRPr>
          </a:p>
        </p:txBody>
      </p:sp>
      <p:sp>
        <p:nvSpPr>
          <p:cNvPr id="563" name="Google Shape;563;p25"/>
          <p:cNvSpPr/>
          <p:nvPr/>
        </p:nvSpPr>
        <p:spPr>
          <a:xfrm>
            <a:off x="10122212" y="1346330"/>
            <a:ext cx="1442475" cy="1442475"/>
          </a:xfrm>
          <a:prstGeom prst="roundRect">
            <a:avLst>
              <a:gd fmla="val 16667" name="adj"/>
            </a:avLst>
          </a:prstGeom>
          <a:gradFill>
            <a:gsLst>
              <a:gs pos="0">
                <a:srgbClr val="F3F3F3"/>
              </a:gs>
              <a:gs pos="100000">
                <a:srgbClr val="FFFFFF"/>
              </a:gs>
            </a:gsLst>
            <a:lin ang="13500000" scaled="0"/>
          </a:gradFill>
          <a:ln>
            <a:noFill/>
          </a:ln>
          <a:effectLst>
            <a:outerShdw blurRad="266700" rotWithShape="0" algn="r" dir="10800000" dist="508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64" name="Google Shape;564;p25"/>
          <p:cNvSpPr/>
          <p:nvPr/>
        </p:nvSpPr>
        <p:spPr>
          <a:xfrm>
            <a:off x="10478278" y="1691615"/>
            <a:ext cx="730342" cy="730342"/>
          </a:xfrm>
          <a:prstGeom prst="roundRect">
            <a:avLst>
              <a:gd fmla="val 16667" name="adj"/>
            </a:avLst>
          </a:prstGeom>
          <a:gradFill>
            <a:gsLst>
              <a:gs pos="0">
                <a:srgbClr val="E7E7E7"/>
              </a:gs>
              <a:gs pos="100000">
                <a:srgbClr val="FFFFFF"/>
              </a:gs>
            </a:gsLst>
            <a:lin ang="5400000" scaled="0"/>
          </a:gradFill>
          <a:ln cap="flat" cmpd="sng" w="12700">
            <a:solidFill>
              <a:srgbClr val="E9E9E9">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65" name="Google Shape;565;p25"/>
          <p:cNvSpPr/>
          <p:nvPr/>
        </p:nvSpPr>
        <p:spPr>
          <a:xfrm>
            <a:off x="7659202" y="3606334"/>
            <a:ext cx="3996860" cy="1649143"/>
          </a:xfrm>
          <a:prstGeom prst="roundRect">
            <a:avLst>
              <a:gd fmla="val 16667" name="adj"/>
            </a:avLst>
          </a:prstGeom>
          <a:solidFill>
            <a:srgbClr val="BFBFBF"/>
          </a:solidFill>
          <a:ln cap="flat" cmpd="sng" w="73025">
            <a:solidFill>
              <a:srgbClr val="5B5B5D"/>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Tahoma"/>
                <a:ea typeface="Tahoma"/>
                <a:cs typeface="Tahoma"/>
                <a:sym typeface="Tahoma"/>
              </a:rPr>
              <a:t>       </a:t>
            </a:r>
            <a:r>
              <a:rPr lang="en-US" sz="4800">
                <a:solidFill>
                  <a:schemeClr val="lt1"/>
                </a:solidFill>
                <a:latin typeface="Tahoma"/>
                <a:ea typeface="Tahoma"/>
                <a:cs typeface="Tahoma"/>
                <a:sym typeface="Tahoma"/>
              </a:rPr>
              <a:t>OFF</a:t>
            </a:r>
            <a:r>
              <a:rPr lang="en-US" sz="5400">
                <a:solidFill>
                  <a:schemeClr val="lt1"/>
                </a:solidFill>
                <a:latin typeface="Tahoma"/>
                <a:ea typeface="Tahoma"/>
                <a:cs typeface="Tahoma"/>
                <a:sym typeface="Tahoma"/>
              </a:rPr>
              <a:t> </a:t>
            </a:r>
            <a:endParaRPr sz="5400">
              <a:solidFill>
                <a:schemeClr val="lt1"/>
              </a:solidFill>
              <a:latin typeface="Tahoma"/>
              <a:ea typeface="Tahoma"/>
              <a:cs typeface="Tahoma"/>
              <a:sym typeface="Tahoma"/>
            </a:endParaRPr>
          </a:p>
        </p:txBody>
      </p:sp>
      <p:sp>
        <p:nvSpPr>
          <p:cNvPr id="566" name="Google Shape;566;p25"/>
          <p:cNvSpPr/>
          <p:nvPr/>
        </p:nvSpPr>
        <p:spPr>
          <a:xfrm>
            <a:off x="7761840" y="3697839"/>
            <a:ext cx="1442475" cy="1442475"/>
          </a:xfrm>
          <a:prstGeom prst="roundRect">
            <a:avLst>
              <a:gd fmla="val 16667" name="adj"/>
            </a:avLst>
          </a:prstGeom>
          <a:gradFill>
            <a:gsLst>
              <a:gs pos="0">
                <a:srgbClr val="F3F3F3"/>
              </a:gs>
              <a:gs pos="100000">
                <a:srgbClr val="FFFFFF"/>
              </a:gs>
            </a:gsLst>
            <a:lin ang="13500000" scaled="0"/>
          </a:gradFill>
          <a:ln>
            <a:noFill/>
          </a:ln>
          <a:effectLst>
            <a:outerShdw blurRad="266700" rotWithShape="0" algn="r" dir="10800000" dist="508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
        <p:nvSpPr>
          <p:cNvPr id="567" name="Google Shape;567;p25"/>
          <p:cNvSpPr/>
          <p:nvPr/>
        </p:nvSpPr>
        <p:spPr>
          <a:xfrm>
            <a:off x="8117906" y="4043124"/>
            <a:ext cx="730342" cy="730342"/>
          </a:xfrm>
          <a:prstGeom prst="roundRect">
            <a:avLst>
              <a:gd fmla="val 16667" name="adj"/>
            </a:avLst>
          </a:prstGeom>
          <a:gradFill>
            <a:gsLst>
              <a:gs pos="0">
                <a:srgbClr val="E7E7E7"/>
              </a:gs>
              <a:gs pos="100000">
                <a:srgbClr val="FFFFFF"/>
              </a:gs>
            </a:gsLst>
            <a:lin ang="5400000" scaled="0"/>
          </a:gradFill>
          <a:ln cap="flat" cmpd="sng" w="12700">
            <a:solidFill>
              <a:srgbClr val="E9E9E9">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26"/>
          <p:cNvSpPr/>
          <p:nvPr/>
        </p:nvSpPr>
        <p:spPr>
          <a:xfrm>
            <a:off x="0" y="1231738"/>
            <a:ext cx="12192000" cy="45420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26"/>
          <p:cNvSpPr/>
          <p:nvPr/>
        </p:nvSpPr>
        <p:spPr>
          <a:xfrm rot="10800000">
            <a:off x="7719646" y="1276578"/>
            <a:ext cx="3954105" cy="1649143"/>
          </a:xfrm>
          <a:prstGeom prst="roundRect">
            <a:avLst>
              <a:gd fmla="val 16667" name="adj"/>
            </a:avLst>
          </a:prstGeom>
          <a:solidFill>
            <a:srgbClr val="FF832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574" name="Google Shape;574;p26"/>
          <p:cNvSpPr/>
          <p:nvPr/>
        </p:nvSpPr>
        <p:spPr>
          <a:xfrm rot="10800000">
            <a:off x="10117622" y="1376850"/>
            <a:ext cx="1448600" cy="1448600"/>
          </a:xfrm>
          <a:prstGeom prst="roundRect">
            <a:avLst>
              <a:gd fmla="val 16667" name="adj"/>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75" name="Google Shape;575;p26"/>
          <p:cNvSpPr/>
          <p:nvPr/>
        </p:nvSpPr>
        <p:spPr>
          <a:xfrm rot="10800000">
            <a:off x="7719646" y="3851664"/>
            <a:ext cx="3954105" cy="1649143"/>
          </a:xfrm>
          <a:prstGeom prst="roundRect">
            <a:avLst>
              <a:gd fmla="val 16667" name="adj"/>
            </a:avLst>
          </a:pr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576" name="Google Shape;576;p26"/>
          <p:cNvSpPr/>
          <p:nvPr/>
        </p:nvSpPr>
        <p:spPr>
          <a:xfrm rot="10800000">
            <a:off x="7834732" y="3951935"/>
            <a:ext cx="1448600" cy="1448600"/>
          </a:xfrm>
          <a:prstGeom prst="roundRect">
            <a:avLst>
              <a:gd fmla="val 16667" name="adj"/>
            </a:avLst>
          </a:prstGeom>
          <a:solidFill>
            <a:srgbClr val="FDFDFD"/>
          </a:solidFill>
          <a:ln>
            <a:noFill/>
          </a:ln>
          <a:effectLst>
            <a:outerShdw blurRad="266700" rotWithShape="0" algn="r" dir="108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77" name="Google Shape;577;p26"/>
          <p:cNvSpPr/>
          <p:nvPr/>
        </p:nvSpPr>
        <p:spPr>
          <a:xfrm rot="10800000">
            <a:off x="1106495" y="3988173"/>
            <a:ext cx="3412931" cy="1649143"/>
          </a:xfrm>
          <a:prstGeom prst="roundRect">
            <a:avLst>
              <a:gd fmla="val 50000" name="adj"/>
            </a:avLst>
          </a:prstGeom>
          <a:solidFill>
            <a:srgbClr val="BCBCB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578" name="Google Shape;578;p26"/>
          <p:cNvSpPr/>
          <p:nvPr/>
        </p:nvSpPr>
        <p:spPr>
          <a:xfrm>
            <a:off x="721811" y="1368248"/>
            <a:ext cx="3412931" cy="1649143"/>
          </a:xfrm>
          <a:prstGeom prst="roundRect">
            <a:avLst>
              <a:gd fmla="val 50000" name="adj"/>
            </a:avLst>
          </a:prstGeom>
          <a:solidFill>
            <a:srgbClr val="72BEC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579" name="Google Shape;579;p26"/>
          <p:cNvSpPr/>
          <p:nvPr/>
        </p:nvSpPr>
        <p:spPr>
          <a:xfrm rot="10800000">
            <a:off x="721811" y="3851664"/>
            <a:ext cx="1922162" cy="1922162"/>
          </a:xfrm>
          <a:prstGeom prst="ellipse">
            <a:avLst/>
          </a:prstGeom>
          <a:solidFill>
            <a:srgbClr val="FBFBFB"/>
          </a:solidFill>
          <a:ln>
            <a:noFill/>
          </a:ln>
          <a:effectLst>
            <a:outerShdw blurRad="266700" sx="97000" rotWithShape="0" algn="r" dir="10800000" dist="12700" sy="9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80" name="Google Shape;580;p26"/>
          <p:cNvSpPr/>
          <p:nvPr/>
        </p:nvSpPr>
        <p:spPr>
          <a:xfrm>
            <a:off x="2597264" y="1231738"/>
            <a:ext cx="1922162" cy="1922162"/>
          </a:xfrm>
          <a:prstGeom prst="ellipse">
            <a:avLst/>
          </a:prstGeom>
          <a:solidFill>
            <a:srgbClr val="44A1AE"/>
          </a:solidFill>
          <a:ln>
            <a:noFill/>
          </a:ln>
          <a:effectLst>
            <a:outerShdw blurRad="266700" sx="97000" rotWithShape="0" algn="r" dir="10800000" dist="12700" sy="9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27"/>
          <p:cNvSpPr/>
          <p:nvPr/>
        </p:nvSpPr>
        <p:spPr>
          <a:xfrm>
            <a:off x="0" y="1231739"/>
            <a:ext cx="12192000" cy="388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files.slack.com/files-pri/T010JHT05J8-F013YCKAT1P/image.png" id="586" name="Google Shape;586;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7"/>
          <p:cNvSpPr/>
          <p:nvPr/>
        </p:nvSpPr>
        <p:spPr>
          <a:xfrm>
            <a:off x="8419333" y="1383074"/>
            <a:ext cx="3157105" cy="1649143"/>
          </a:xfrm>
          <a:prstGeom prst="roundRect">
            <a:avLst>
              <a:gd fmla="val 50000" name="adj"/>
            </a:avLst>
          </a:prstGeom>
          <a:gradFill>
            <a:gsLst>
              <a:gs pos="0">
                <a:srgbClr val="8DA9DB"/>
              </a:gs>
              <a:gs pos="100000">
                <a:srgbClr val="2F5496"/>
              </a:gs>
            </a:gsLst>
            <a:lin ang="5400000" scaled="0"/>
          </a:gradFill>
          <a:ln cap="flat" cmpd="sng" w="60325">
            <a:solidFill>
              <a:srgbClr val="2F5496"/>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588" name="Google Shape;588;p27"/>
          <p:cNvSpPr/>
          <p:nvPr/>
        </p:nvSpPr>
        <p:spPr>
          <a:xfrm>
            <a:off x="10118204" y="1517039"/>
            <a:ext cx="1346267" cy="1346267"/>
          </a:xfrm>
          <a:prstGeom prst="ellipse">
            <a:avLst/>
          </a:prstGeom>
          <a:gradFill>
            <a:gsLst>
              <a:gs pos="0">
                <a:srgbClr val="2F5496"/>
              </a:gs>
              <a:gs pos="100000">
                <a:srgbClr val="8DA9D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89" name="Google Shape;589;p27"/>
          <p:cNvSpPr/>
          <p:nvPr/>
        </p:nvSpPr>
        <p:spPr>
          <a:xfrm>
            <a:off x="8419333" y="3466911"/>
            <a:ext cx="3157105" cy="1649143"/>
          </a:xfrm>
          <a:prstGeom prst="roundRect">
            <a:avLst>
              <a:gd fmla="val 50000" name="adj"/>
            </a:avLst>
          </a:prstGeom>
          <a:gradFill>
            <a:gsLst>
              <a:gs pos="0">
                <a:srgbClr val="BFBFBF"/>
              </a:gs>
              <a:gs pos="100000">
                <a:srgbClr val="7F7F7F"/>
              </a:gs>
            </a:gsLst>
            <a:lin ang="5400000" scaled="0"/>
          </a:gradFill>
          <a:ln cap="flat" cmpd="sng" w="60325">
            <a:solidFill>
              <a:srgbClr val="7F7F7F"/>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590" name="Google Shape;590;p27"/>
          <p:cNvSpPr/>
          <p:nvPr/>
        </p:nvSpPr>
        <p:spPr>
          <a:xfrm>
            <a:off x="8541330" y="3604354"/>
            <a:ext cx="1346267" cy="1346267"/>
          </a:xfrm>
          <a:prstGeom prst="ellipse">
            <a:avLst/>
          </a:prstGeom>
          <a:gradFill>
            <a:gsLst>
              <a:gs pos="0">
                <a:srgbClr val="7F7F7F"/>
              </a:gs>
              <a:gs pos="100000">
                <a:srgbClr val="BFBFB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91" name="Google Shape;591;p27"/>
          <p:cNvSpPr/>
          <p:nvPr/>
        </p:nvSpPr>
        <p:spPr>
          <a:xfrm>
            <a:off x="720444" y="1361903"/>
            <a:ext cx="1645920" cy="1649143"/>
          </a:xfrm>
          <a:prstGeom prst="roundRect">
            <a:avLst>
              <a:gd fmla="val 50000" name="adj"/>
            </a:avLst>
          </a:prstGeom>
          <a:gradFill>
            <a:gsLst>
              <a:gs pos="0">
                <a:srgbClr val="8DA9DB"/>
              </a:gs>
              <a:gs pos="100000">
                <a:srgbClr val="2F5496"/>
              </a:gs>
            </a:gsLst>
            <a:lin ang="5400000" scaled="0"/>
          </a:gradFill>
          <a:ln cap="flat" cmpd="sng" w="60325">
            <a:solidFill>
              <a:srgbClr val="2F5496"/>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592" name="Google Shape;592;p27"/>
          <p:cNvSpPr/>
          <p:nvPr/>
        </p:nvSpPr>
        <p:spPr>
          <a:xfrm>
            <a:off x="870270" y="1513340"/>
            <a:ext cx="1346267" cy="1346267"/>
          </a:xfrm>
          <a:prstGeom prst="ellipse">
            <a:avLst/>
          </a:prstGeom>
          <a:gradFill>
            <a:gsLst>
              <a:gs pos="0">
                <a:srgbClr val="2F5496"/>
              </a:gs>
              <a:gs pos="100000">
                <a:srgbClr val="8DA9D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93" name="Google Shape;593;p27"/>
          <p:cNvSpPr/>
          <p:nvPr/>
        </p:nvSpPr>
        <p:spPr>
          <a:xfrm>
            <a:off x="720444" y="3403518"/>
            <a:ext cx="1645920" cy="1649143"/>
          </a:xfrm>
          <a:prstGeom prst="roundRect">
            <a:avLst>
              <a:gd fmla="val 50000" name="adj"/>
            </a:avLst>
          </a:prstGeom>
          <a:gradFill>
            <a:gsLst>
              <a:gs pos="0">
                <a:srgbClr val="7F7F7F"/>
              </a:gs>
              <a:gs pos="100000">
                <a:srgbClr val="BFBFBF"/>
              </a:gs>
            </a:gsLst>
            <a:lin ang="5400000" scaled="0"/>
          </a:gradFill>
          <a:ln cap="flat" cmpd="sng" w="60325">
            <a:solidFill>
              <a:srgbClr val="7F7F7F"/>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594" name="Google Shape;594;p27"/>
          <p:cNvSpPr/>
          <p:nvPr/>
        </p:nvSpPr>
        <p:spPr>
          <a:xfrm>
            <a:off x="870270" y="3554955"/>
            <a:ext cx="1346267" cy="1346267"/>
          </a:xfrm>
          <a:prstGeom prst="ellipse">
            <a:avLst/>
          </a:prstGeom>
          <a:gradFill>
            <a:gsLst>
              <a:gs pos="0">
                <a:srgbClr val="BFBFBF"/>
              </a:gs>
              <a:gs pos="100000">
                <a:srgbClr val="7F7F7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595" name="Google Shape;595;p27"/>
          <p:cNvSpPr/>
          <p:nvPr/>
        </p:nvSpPr>
        <p:spPr>
          <a:xfrm>
            <a:off x="2757628" y="1383074"/>
            <a:ext cx="1645920" cy="1649143"/>
          </a:xfrm>
          <a:prstGeom prst="roundRect">
            <a:avLst>
              <a:gd fmla="val 50000" name="adj"/>
            </a:avLst>
          </a:prstGeom>
          <a:gradFill>
            <a:gsLst>
              <a:gs pos="0">
                <a:srgbClr val="8DA9DB"/>
              </a:gs>
              <a:gs pos="100000">
                <a:srgbClr val="2F5496"/>
              </a:gs>
            </a:gsLst>
            <a:lin ang="5400000" scaled="0"/>
          </a:gradFill>
          <a:ln cap="flat" cmpd="sng" w="60325">
            <a:solidFill>
              <a:srgbClr val="2F5496"/>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596" name="Google Shape;596;p27"/>
          <p:cNvSpPr/>
          <p:nvPr/>
        </p:nvSpPr>
        <p:spPr>
          <a:xfrm>
            <a:off x="2907454" y="1534511"/>
            <a:ext cx="1346267" cy="1346267"/>
          </a:xfrm>
          <a:prstGeom prst="ellipse">
            <a:avLst/>
          </a:prstGeom>
          <a:gradFill>
            <a:gsLst>
              <a:gs pos="0">
                <a:srgbClr val="2F5496"/>
              </a:gs>
              <a:gs pos="100000">
                <a:srgbClr val="8DA9D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rgbClr val="A7BCE1"/>
                </a:solidFill>
                <a:latin typeface="Arial"/>
                <a:ea typeface="Arial"/>
                <a:cs typeface="Arial"/>
                <a:sym typeface="Arial"/>
              </a:rPr>
              <a:t>✓</a:t>
            </a:r>
            <a:endParaRPr b="1" sz="5400">
              <a:solidFill>
                <a:srgbClr val="A7BCE1"/>
              </a:solidFill>
              <a:latin typeface="Arial"/>
              <a:ea typeface="Arial"/>
              <a:cs typeface="Arial"/>
              <a:sym typeface="Arial"/>
            </a:endParaRPr>
          </a:p>
        </p:txBody>
      </p:sp>
      <p:sp>
        <p:nvSpPr>
          <p:cNvPr id="597" name="Google Shape;597;p27"/>
          <p:cNvSpPr/>
          <p:nvPr/>
        </p:nvSpPr>
        <p:spPr>
          <a:xfrm>
            <a:off x="2757628" y="3424689"/>
            <a:ext cx="1645920" cy="1649143"/>
          </a:xfrm>
          <a:prstGeom prst="roundRect">
            <a:avLst>
              <a:gd fmla="val 50000" name="adj"/>
            </a:avLst>
          </a:prstGeom>
          <a:gradFill>
            <a:gsLst>
              <a:gs pos="0">
                <a:srgbClr val="7F7F7F"/>
              </a:gs>
              <a:gs pos="100000">
                <a:srgbClr val="BFBFBF"/>
              </a:gs>
            </a:gsLst>
            <a:lin ang="5400000" scaled="0"/>
          </a:gradFill>
          <a:ln cap="flat" cmpd="sng" w="60325">
            <a:solidFill>
              <a:srgbClr val="7F7F7F"/>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598" name="Google Shape;598;p27"/>
          <p:cNvSpPr/>
          <p:nvPr/>
        </p:nvSpPr>
        <p:spPr>
          <a:xfrm>
            <a:off x="2907454" y="3576126"/>
            <a:ext cx="1346267" cy="1346267"/>
          </a:xfrm>
          <a:prstGeom prst="ellipse">
            <a:avLst/>
          </a:prstGeom>
          <a:gradFill>
            <a:gsLst>
              <a:gs pos="0">
                <a:srgbClr val="BFBFBF"/>
              </a:gs>
              <a:gs pos="100000">
                <a:srgbClr val="7F7F7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28"/>
          <p:cNvSpPr/>
          <p:nvPr/>
        </p:nvSpPr>
        <p:spPr>
          <a:xfrm>
            <a:off x="0" y="1231738"/>
            <a:ext cx="12192000" cy="41235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p28"/>
          <p:cNvSpPr/>
          <p:nvPr/>
        </p:nvSpPr>
        <p:spPr>
          <a:xfrm rot="10800000">
            <a:off x="754293" y="3575674"/>
            <a:ext cx="3954105" cy="1649143"/>
          </a:xfrm>
          <a:prstGeom prst="roundRect">
            <a:avLst>
              <a:gd fmla="val 50000" name="adj"/>
            </a:avLst>
          </a:prstGeom>
          <a:solidFill>
            <a:srgbClr val="EEEEEE"/>
          </a:solidFill>
          <a:ln cap="flat" cmpd="sng" w="127000">
            <a:solidFill>
              <a:srgbClr val="5555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605" name="Google Shape;605;p28"/>
          <p:cNvSpPr/>
          <p:nvPr/>
        </p:nvSpPr>
        <p:spPr>
          <a:xfrm rot="10800000">
            <a:off x="903581" y="3708453"/>
            <a:ext cx="1388188" cy="1388188"/>
          </a:xfrm>
          <a:prstGeom prst="ellipse">
            <a:avLst/>
          </a:prstGeom>
          <a:solidFill>
            <a:srgbClr val="5555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606" name="Google Shape;606;p28"/>
          <p:cNvSpPr/>
          <p:nvPr/>
        </p:nvSpPr>
        <p:spPr>
          <a:xfrm rot="10800000">
            <a:off x="754293" y="1388609"/>
            <a:ext cx="3954105" cy="1649143"/>
          </a:xfrm>
          <a:prstGeom prst="roundRect">
            <a:avLst>
              <a:gd fmla="val 50000" name="adj"/>
            </a:avLst>
          </a:prstGeom>
          <a:solidFill>
            <a:srgbClr val="EEEEEE"/>
          </a:solidFill>
          <a:ln cap="flat" cmpd="sng" w="1270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607" name="Google Shape;607;p28"/>
          <p:cNvSpPr/>
          <p:nvPr/>
        </p:nvSpPr>
        <p:spPr>
          <a:xfrm rot="10800000">
            <a:off x="3161589" y="1519086"/>
            <a:ext cx="1388188" cy="1388188"/>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608" name="Google Shape;608;p28"/>
          <p:cNvSpPr/>
          <p:nvPr/>
        </p:nvSpPr>
        <p:spPr>
          <a:xfrm rot="10800000">
            <a:off x="7842066" y="4419314"/>
            <a:ext cx="3661812" cy="167452"/>
          </a:xfrm>
          <a:prstGeom prst="roundRect">
            <a:avLst>
              <a:gd fmla="val 50000" name="adj"/>
            </a:avLst>
          </a:prstGeom>
          <a:solidFill>
            <a:srgbClr val="8686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609" name="Google Shape;609;p28"/>
          <p:cNvSpPr/>
          <p:nvPr/>
        </p:nvSpPr>
        <p:spPr>
          <a:xfrm>
            <a:off x="7470554" y="2101771"/>
            <a:ext cx="3661812" cy="167452"/>
          </a:xfrm>
          <a:prstGeom prst="roundRect">
            <a:avLst>
              <a:gd fmla="val 50000" name="adj"/>
            </a:avLst>
          </a:prstGeom>
          <a:solidFill>
            <a:srgbClr val="3C6C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Arial"/>
                <a:ea typeface="Arial"/>
                <a:cs typeface="Arial"/>
                <a:sym typeface="Arial"/>
              </a:rPr>
              <a:t>   </a:t>
            </a:r>
            <a:endParaRPr sz="6600">
              <a:solidFill>
                <a:schemeClr val="lt1"/>
              </a:solidFill>
              <a:latin typeface="Arial"/>
              <a:ea typeface="Arial"/>
              <a:cs typeface="Arial"/>
              <a:sym typeface="Arial"/>
            </a:endParaRPr>
          </a:p>
        </p:txBody>
      </p:sp>
      <p:sp>
        <p:nvSpPr>
          <p:cNvPr id="610" name="Google Shape;610;p28"/>
          <p:cNvSpPr/>
          <p:nvPr/>
        </p:nvSpPr>
        <p:spPr>
          <a:xfrm>
            <a:off x="9919504" y="1333241"/>
            <a:ext cx="1704512" cy="1704512"/>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
        <p:nvSpPr>
          <p:cNvPr id="611" name="Google Shape;611;p28"/>
          <p:cNvSpPr/>
          <p:nvPr/>
        </p:nvSpPr>
        <p:spPr>
          <a:xfrm rot="10800000">
            <a:off x="7322424" y="3650784"/>
            <a:ext cx="1704512" cy="1704512"/>
          </a:xfrm>
          <a:prstGeom prst="ellipse">
            <a:avLst/>
          </a:prstGeom>
          <a:solidFill>
            <a:srgbClr val="777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29"/>
          <p:cNvSpPr/>
          <p:nvPr/>
        </p:nvSpPr>
        <p:spPr>
          <a:xfrm>
            <a:off x="0" y="1231739"/>
            <a:ext cx="12192000" cy="30785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Tahoma"/>
              <a:ea typeface="Tahoma"/>
              <a:cs typeface="Tahoma"/>
              <a:sym typeface="Tahoma"/>
            </a:endParaRPr>
          </a:p>
        </p:txBody>
      </p:sp>
      <p:sp>
        <p:nvSpPr>
          <p:cNvPr id="617" name="Google Shape;617;p29"/>
          <p:cNvSpPr/>
          <p:nvPr/>
        </p:nvSpPr>
        <p:spPr>
          <a:xfrm rot="-5400000">
            <a:off x="1159481" y="754603"/>
            <a:ext cx="1396955" cy="2351227"/>
          </a:xfrm>
          <a:prstGeom prst="round2SameRect">
            <a:avLst>
              <a:gd fmla="val 16667" name="adj1"/>
              <a:gd fmla="val 0" name="adj2"/>
            </a:avLst>
          </a:prstGeom>
          <a:solidFill>
            <a:schemeClr val="lt1"/>
          </a:solidFill>
          <a:ln cap="flat" cmpd="sng" w="31750">
            <a:solidFill>
              <a:srgbClr val="7F7F7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txBox="1"/>
          <p:nvPr/>
        </p:nvSpPr>
        <p:spPr>
          <a:xfrm>
            <a:off x="750533" y="1299930"/>
            <a:ext cx="2283033" cy="1260568"/>
          </a:xfrm>
          <a:prstGeom prst="rect">
            <a:avLst/>
          </a:prstGeom>
          <a:noFill/>
          <a:ln>
            <a:noFill/>
          </a:ln>
        </p:spPr>
        <p:txBody>
          <a:bodyPr anchorCtr="0" anchor="ctr" bIns="45700" lIns="91425" spcFirstLastPara="1" rIns="274300" wrap="square" tIns="0">
            <a:noAutofit/>
          </a:bodyPr>
          <a:lstStyle/>
          <a:p>
            <a:pPr indent="0" lvl="0" marL="0" marR="0" rtl="0" algn="ctr">
              <a:spcBef>
                <a:spcPts val="0"/>
              </a:spcBef>
              <a:spcAft>
                <a:spcPts val="0"/>
              </a:spcAft>
              <a:buNone/>
            </a:pPr>
            <a:r>
              <a:rPr lang="en-US" sz="3600">
                <a:solidFill>
                  <a:srgbClr val="7F7F7F"/>
                </a:solidFill>
                <a:latin typeface="Tahoma"/>
                <a:ea typeface="Tahoma"/>
                <a:cs typeface="Tahoma"/>
                <a:sym typeface="Tahoma"/>
              </a:rPr>
              <a:t>OFF</a:t>
            </a:r>
            <a:endParaRPr sz="4400">
              <a:solidFill>
                <a:srgbClr val="7F7F7F"/>
              </a:solidFill>
              <a:latin typeface="Tahoma"/>
              <a:ea typeface="Tahoma"/>
              <a:cs typeface="Tahoma"/>
              <a:sym typeface="Tahoma"/>
            </a:endParaRPr>
          </a:p>
        </p:txBody>
      </p:sp>
      <p:sp>
        <p:nvSpPr>
          <p:cNvPr id="619" name="Google Shape;619;p29"/>
          <p:cNvSpPr/>
          <p:nvPr/>
        </p:nvSpPr>
        <p:spPr>
          <a:xfrm rot="5400000">
            <a:off x="3510707" y="2436239"/>
            <a:ext cx="1396955" cy="2351227"/>
          </a:xfrm>
          <a:prstGeom prst="round2SameRect">
            <a:avLst>
              <a:gd fmla="val 16667" name="adj1"/>
              <a:gd fmla="val 0" name="adj2"/>
            </a:avLst>
          </a:prstGeom>
          <a:solidFill>
            <a:schemeClr val="lt1"/>
          </a:solidFill>
          <a:ln cap="flat" cmpd="sng" w="31750">
            <a:solidFill>
              <a:srgbClr val="7F7F7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txBox="1"/>
          <p:nvPr/>
        </p:nvSpPr>
        <p:spPr>
          <a:xfrm>
            <a:off x="3033564" y="2981555"/>
            <a:ext cx="2283033" cy="1260568"/>
          </a:xfrm>
          <a:prstGeom prst="rect">
            <a:avLst/>
          </a:prstGeom>
          <a:noFill/>
          <a:ln>
            <a:noFill/>
          </a:ln>
        </p:spPr>
        <p:txBody>
          <a:bodyPr anchorCtr="0" anchor="ctr" bIns="45700" lIns="182875" spcFirstLastPara="1" rIns="0" wrap="square" tIns="0">
            <a:noAutofit/>
          </a:bodyPr>
          <a:lstStyle/>
          <a:p>
            <a:pPr indent="0" lvl="0" marL="0" marR="0" rtl="0" algn="ctr">
              <a:spcBef>
                <a:spcPts val="0"/>
              </a:spcBef>
              <a:spcAft>
                <a:spcPts val="0"/>
              </a:spcAft>
              <a:buNone/>
            </a:pPr>
            <a:r>
              <a:rPr lang="en-US" sz="3600">
                <a:solidFill>
                  <a:srgbClr val="7F7F7F"/>
                </a:solidFill>
                <a:latin typeface="Tahoma"/>
                <a:ea typeface="Tahoma"/>
                <a:cs typeface="Tahoma"/>
                <a:sym typeface="Tahoma"/>
              </a:rPr>
              <a:t>ON</a:t>
            </a:r>
            <a:endParaRPr sz="4400">
              <a:solidFill>
                <a:srgbClr val="7F7F7F"/>
              </a:solidFill>
              <a:latin typeface="Tahoma"/>
              <a:ea typeface="Tahoma"/>
              <a:cs typeface="Tahoma"/>
              <a:sym typeface="Tahoma"/>
            </a:endParaRPr>
          </a:p>
        </p:txBody>
      </p:sp>
      <p:sp>
        <p:nvSpPr>
          <p:cNvPr id="621" name="Google Shape;621;p29"/>
          <p:cNvSpPr/>
          <p:nvPr/>
        </p:nvSpPr>
        <p:spPr>
          <a:xfrm rot="5400000">
            <a:off x="3510708" y="754603"/>
            <a:ext cx="1396955" cy="2351227"/>
          </a:xfrm>
          <a:prstGeom prst="round2SameRect">
            <a:avLst>
              <a:gd fmla="val 16667" name="adj1"/>
              <a:gd fmla="val 0" name="adj2"/>
            </a:avLst>
          </a:prstGeom>
          <a:solidFill>
            <a:srgbClr val="9CC2E5"/>
          </a:solidFill>
          <a:ln cap="flat" cmpd="sng" w="31750">
            <a:solidFill>
              <a:srgbClr val="255F9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txBox="1"/>
          <p:nvPr/>
        </p:nvSpPr>
        <p:spPr>
          <a:xfrm>
            <a:off x="3033564" y="1299930"/>
            <a:ext cx="2283033" cy="1260568"/>
          </a:xfrm>
          <a:prstGeom prst="rect">
            <a:avLst/>
          </a:prstGeom>
          <a:noFill/>
          <a:ln>
            <a:noFill/>
          </a:ln>
        </p:spPr>
        <p:txBody>
          <a:bodyPr anchorCtr="0" anchor="ctr" bIns="45700" lIns="182875" spcFirstLastPara="1" rIns="0" wrap="square" tIns="0">
            <a:noAutofit/>
          </a:bodyPr>
          <a:lstStyle/>
          <a:p>
            <a:pPr indent="0" lvl="0" marL="0" marR="0" rtl="0" algn="ctr">
              <a:spcBef>
                <a:spcPts val="0"/>
              </a:spcBef>
              <a:spcAft>
                <a:spcPts val="0"/>
              </a:spcAft>
              <a:buNone/>
            </a:pPr>
            <a:r>
              <a:rPr lang="en-US" sz="3600">
                <a:solidFill>
                  <a:srgbClr val="255F93"/>
                </a:solidFill>
                <a:latin typeface="Tahoma"/>
                <a:ea typeface="Tahoma"/>
                <a:cs typeface="Tahoma"/>
                <a:sym typeface="Tahoma"/>
              </a:rPr>
              <a:t>ON</a:t>
            </a:r>
            <a:endParaRPr sz="4400">
              <a:solidFill>
                <a:srgbClr val="255F93"/>
              </a:solidFill>
              <a:latin typeface="Tahoma"/>
              <a:ea typeface="Tahoma"/>
              <a:cs typeface="Tahoma"/>
              <a:sym typeface="Tahoma"/>
            </a:endParaRPr>
          </a:p>
        </p:txBody>
      </p:sp>
      <p:sp>
        <p:nvSpPr>
          <p:cNvPr id="623" name="Google Shape;623;p29"/>
          <p:cNvSpPr/>
          <p:nvPr/>
        </p:nvSpPr>
        <p:spPr>
          <a:xfrm rot="-5400000">
            <a:off x="1159480" y="2436239"/>
            <a:ext cx="1396955" cy="2351227"/>
          </a:xfrm>
          <a:prstGeom prst="round2SameRect">
            <a:avLst>
              <a:gd fmla="val 16667" name="adj1"/>
              <a:gd fmla="val 0" name="adj2"/>
            </a:avLst>
          </a:prstGeom>
          <a:solidFill>
            <a:srgbClr val="EBA3AD"/>
          </a:solidFill>
          <a:ln cap="flat" cmpd="sng" w="31750">
            <a:solidFill>
              <a:srgbClr val="C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txBox="1"/>
          <p:nvPr/>
        </p:nvSpPr>
        <p:spPr>
          <a:xfrm>
            <a:off x="750533" y="2981555"/>
            <a:ext cx="2283033" cy="1260568"/>
          </a:xfrm>
          <a:prstGeom prst="rect">
            <a:avLst/>
          </a:prstGeom>
          <a:noFill/>
          <a:ln>
            <a:noFill/>
          </a:ln>
        </p:spPr>
        <p:txBody>
          <a:bodyPr anchorCtr="0" anchor="ctr" bIns="45700" lIns="91425" spcFirstLastPara="1" rIns="274300" wrap="square" tIns="0">
            <a:noAutofit/>
          </a:bodyPr>
          <a:lstStyle/>
          <a:p>
            <a:pPr indent="0" lvl="0" marL="0" marR="0" rtl="0" algn="ctr">
              <a:spcBef>
                <a:spcPts val="0"/>
              </a:spcBef>
              <a:spcAft>
                <a:spcPts val="0"/>
              </a:spcAft>
              <a:buNone/>
            </a:pPr>
            <a:r>
              <a:rPr lang="en-US" sz="3600">
                <a:solidFill>
                  <a:srgbClr val="C00000"/>
                </a:solidFill>
                <a:latin typeface="Tahoma"/>
                <a:ea typeface="Tahoma"/>
                <a:cs typeface="Tahoma"/>
                <a:sym typeface="Tahoma"/>
              </a:rPr>
              <a:t>OFF</a:t>
            </a:r>
            <a:endParaRPr sz="4400">
              <a:solidFill>
                <a:srgbClr val="C00000"/>
              </a:solidFill>
              <a:latin typeface="Tahoma"/>
              <a:ea typeface="Tahoma"/>
              <a:cs typeface="Tahoma"/>
              <a:sym typeface="Tahoma"/>
            </a:endParaRPr>
          </a:p>
        </p:txBody>
      </p:sp>
      <p:sp>
        <p:nvSpPr>
          <p:cNvPr id="625" name="Google Shape;625;p29"/>
          <p:cNvSpPr/>
          <p:nvPr/>
        </p:nvSpPr>
        <p:spPr>
          <a:xfrm rot="5400000">
            <a:off x="9261571" y="74676"/>
            <a:ext cx="1255118" cy="3569244"/>
          </a:xfrm>
          <a:prstGeom prst="round2SameRect">
            <a:avLst>
              <a:gd fmla="val 16667" name="adj1"/>
              <a:gd fmla="val 0" name="adj2"/>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txBox="1"/>
          <p:nvPr/>
        </p:nvSpPr>
        <p:spPr>
          <a:xfrm>
            <a:off x="8104487" y="1293008"/>
            <a:ext cx="3507974" cy="1132578"/>
          </a:xfrm>
          <a:prstGeom prst="rect">
            <a:avLst/>
          </a:prstGeom>
          <a:noFill/>
          <a:ln>
            <a:noFill/>
          </a:ln>
        </p:spPr>
        <p:txBody>
          <a:bodyPr anchorCtr="0" anchor="ctr" bIns="45700" lIns="91425" spcFirstLastPara="1" rIns="0" wrap="square" tIns="0">
            <a:noAutofit/>
          </a:bodyPr>
          <a:lstStyle/>
          <a:p>
            <a:pPr indent="0" lvl="0" marL="0" marR="0" rtl="0" algn="ctr">
              <a:spcBef>
                <a:spcPts val="0"/>
              </a:spcBef>
              <a:spcAft>
                <a:spcPts val="0"/>
              </a:spcAft>
              <a:buNone/>
            </a:pPr>
            <a:r>
              <a:rPr b="1" lang="en-US" sz="3200">
                <a:solidFill>
                  <a:srgbClr val="7F7F7F"/>
                </a:solidFill>
                <a:latin typeface="Tahoma"/>
                <a:ea typeface="Tahoma"/>
                <a:cs typeface="Tahoma"/>
                <a:sym typeface="Tahoma"/>
              </a:rPr>
              <a:t>YOUR TEXT</a:t>
            </a:r>
            <a:endParaRPr/>
          </a:p>
        </p:txBody>
      </p:sp>
      <p:sp>
        <p:nvSpPr>
          <p:cNvPr id="627" name="Google Shape;627;p29"/>
          <p:cNvSpPr/>
          <p:nvPr/>
        </p:nvSpPr>
        <p:spPr>
          <a:xfrm rot="-5400000">
            <a:off x="6804524" y="1186872"/>
            <a:ext cx="1255117" cy="1344851"/>
          </a:xfrm>
          <a:prstGeom prst="round2SameRect">
            <a:avLst>
              <a:gd fmla="val 16667" name="adj1"/>
              <a:gd fmla="val 0" name="adj2"/>
            </a:avLst>
          </a:prstGeom>
          <a:solidFill>
            <a:srgbClr val="4C6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txBox="1"/>
          <p:nvPr/>
        </p:nvSpPr>
        <p:spPr>
          <a:xfrm>
            <a:off x="6820903" y="1292987"/>
            <a:ext cx="1283581" cy="11325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rgbClr val="F2F2F2"/>
                </a:solidFill>
                <a:latin typeface="Tahoma"/>
                <a:ea typeface="Tahoma"/>
                <a:cs typeface="Tahoma"/>
                <a:sym typeface="Tahoma"/>
              </a:rPr>
              <a:t>✓</a:t>
            </a:r>
            <a:endParaRPr b="1" sz="6000">
              <a:solidFill>
                <a:srgbClr val="F2F2F2"/>
              </a:solidFill>
              <a:latin typeface="Tahoma"/>
              <a:ea typeface="Tahoma"/>
              <a:cs typeface="Tahoma"/>
              <a:sym typeface="Tahoma"/>
            </a:endParaRPr>
          </a:p>
        </p:txBody>
      </p:sp>
      <p:sp>
        <p:nvSpPr>
          <p:cNvPr id="629" name="Google Shape;629;p29"/>
          <p:cNvSpPr/>
          <p:nvPr/>
        </p:nvSpPr>
        <p:spPr>
          <a:xfrm>
            <a:off x="6759656" y="1231738"/>
            <a:ext cx="4914096" cy="1255118"/>
          </a:xfrm>
          <a:prstGeom prst="roundRect">
            <a:avLst>
              <a:gd fmla="val 16667" name="adj"/>
            </a:avLst>
          </a:prstGeom>
          <a:noFill/>
          <a:ln cap="flat" cmpd="sng" w="381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Tahoma"/>
              <a:ea typeface="Tahoma"/>
              <a:cs typeface="Tahoma"/>
              <a:sym typeface="Tahoma"/>
            </a:endParaRPr>
          </a:p>
        </p:txBody>
      </p:sp>
      <p:sp>
        <p:nvSpPr>
          <p:cNvPr id="630" name="Google Shape;630;p29"/>
          <p:cNvSpPr/>
          <p:nvPr/>
        </p:nvSpPr>
        <p:spPr>
          <a:xfrm rot="5400000">
            <a:off x="9261570" y="1756312"/>
            <a:ext cx="1255118" cy="3569244"/>
          </a:xfrm>
          <a:prstGeom prst="round2SameRect">
            <a:avLst>
              <a:gd fmla="val 16667" name="adj1"/>
              <a:gd fmla="val 0" name="adj2"/>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txBox="1"/>
          <p:nvPr/>
        </p:nvSpPr>
        <p:spPr>
          <a:xfrm>
            <a:off x="8104487" y="2974633"/>
            <a:ext cx="3507974" cy="1132578"/>
          </a:xfrm>
          <a:prstGeom prst="rect">
            <a:avLst/>
          </a:prstGeom>
          <a:noFill/>
          <a:ln>
            <a:noFill/>
          </a:ln>
        </p:spPr>
        <p:txBody>
          <a:bodyPr anchorCtr="0" anchor="ctr" bIns="45700" lIns="91425" spcFirstLastPara="1" rIns="0" wrap="square" tIns="0">
            <a:noAutofit/>
          </a:bodyPr>
          <a:lstStyle/>
          <a:p>
            <a:pPr indent="0" lvl="0" marL="0" marR="0" rtl="0" algn="ctr">
              <a:spcBef>
                <a:spcPts val="0"/>
              </a:spcBef>
              <a:spcAft>
                <a:spcPts val="0"/>
              </a:spcAft>
              <a:buNone/>
            </a:pPr>
            <a:r>
              <a:rPr b="1" lang="en-US" sz="3200">
                <a:solidFill>
                  <a:srgbClr val="7F7F7F"/>
                </a:solidFill>
                <a:latin typeface="Tahoma"/>
                <a:ea typeface="Tahoma"/>
                <a:cs typeface="Tahoma"/>
                <a:sym typeface="Tahoma"/>
              </a:rPr>
              <a:t>YOUR TEXT</a:t>
            </a:r>
            <a:endParaRPr b="1" sz="3200">
              <a:solidFill>
                <a:srgbClr val="7F7F7F"/>
              </a:solidFill>
              <a:latin typeface="Tahoma"/>
              <a:ea typeface="Tahoma"/>
              <a:cs typeface="Tahoma"/>
              <a:sym typeface="Tahoma"/>
            </a:endParaRPr>
          </a:p>
        </p:txBody>
      </p:sp>
      <p:sp>
        <p:nvSpPr>
          <p:cNvPr id="632" name="Google Shape;632;p29"/>
          <p:cNvSpPr/>
          <p:nvPr/>
        </p:nvSpPr>
        <p:spPr>
          <a:xfrm rot="-5400000">
            <a:off x="6804523" y="2868509"/>
            <a:ext cx="1255117" cy="1344851"/>
          </a:xfrm>
          <a:prstGeom prst="round2SameRect">
            <a:avLst>
              <a:gd fmla="val 16667" name="adj1"/>
              <a:gd fmla="val 0" name="adj2"/>
            </a:avLst>
          </a:prstGeom>
          <a:solidFill>
            <a:srgbClr val="A5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txBox="1"/>
          <p:nvPr/>
        </p:nvSpPr>
        <p:spPr>
          <a:xfrm>
            <a:off x="6820903" y="2974637"/>
            <a:ext cx="1283581" cy="11325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6000">
              <a:solidFill>
                <a:srgbClr val="F2F2F2"/>
              </a:solidFill>
              <a:latin typeface="Tahoma"/>
              <a:ea typeface="Tahoma"/>
              <a:cs typeface="Tahoma"/>
              <a:sym typeface="Tahoma"/>
            </a:endParaRPr>
          </a:p>
        </p:txBody>
      </p:sp>
      <p:sp>
        <p:nvSpPr>
          <p:cNvPr id="634" name="Google Shape;634;p29"/>
          <p:cNvSpPr/>
          <p:nvPr/>
        </p:nvSpPr>
        <p:spPr>
          <a:xfrm>
            <a:off x="6759655" y="2913375"/>
            <a:ext cx="4914096" cy="1255118"/>
          </a:xfrm>
          <a:prstGeom prst="roundRect">
            <a:avLst>
              <a:gd fmla="val 16667" name="adj"/>
            </a:avLst>
          </a:prstGeom>
          <a:noFill/>
          <a:ln cap="flat" cmpd="sng" w="381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30"/>
          <p:cNvSpPr/>
          <p:nvPr/>
        </p:nvSpPr>
        <p:spPr>
          <a:xfrm>
            <a:off x="0" y="1683659"/>
            <a:ext cx="12192000" cy="37392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30"/>
          <p:cNvSpPr/>
          <p:nvPr/>
        </p:nvSpPr>
        <p:spPr>
          <a:xfrm>
            <a:off x="5475936" y="1791124"/>
            <a:ext cx="1397208" cy="1397208"/>
          </a:xfrm>
          <a:prstGeom prst="roundRect">
            <a:avLst>
              <a:gd fmla="val 9989" name="adj"/>
            </a:avLst>
          </a:prstGeom>
          <a:solidFill>
            <a:srgbClr val="4C6FAC"/>
          </a:solidFill>
          <a:ln cap="flat" cmpd="sng" w="127000">
            <a:solidFill>
              <a:srgbClr val="4C6F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800">
                <a:solidFill>
                  <a:srgbClr val="F2F2F2"/>
                </a:solidFill>
                <a:latin typeface="Arial"/>
                <a:ea typeface="Arial"/>
                <a:cs typeface="Arial"/>
                <a:sym typeface="Arial"/>
              </a:rPr>
              <a:t>✓</a:t>
            </a:r>
            <a:endParaRPr b="1" sz="8800">
              <a:solidFill>
                <a:srgbClr val="F2F2F2"/>
              </a:solidFill>
              <a:latin typeface="Arial"/>
              <a:ea typeface="Arial"/>
              <a:cs typeface="Arial"/>
              <a:sym typeface="Arial"/>
            </a:endParaRPr>
          </a:p>
        </p:txBody>
      </p:sp>
      <p:sp>
        <p:nvSpPr>
          <p:cNvPr id="641" name="Google Shape;641;p30"/>
          <p:cNvSpPr/>
          <p:nvPr/>
        </p:nvSpPr>
        <p:spPr>
          <a:xfrm>
            <a:off x="5454915" y="3866963"/>
            <a:ext cx="1397208" cy="1397208"/>
          </a:xfrm>
          <a:prstGeom prst="roundRect">
            <a:avLst>
              <a:gd fmla="val 9989" name="adj"/>
            </a:avLst>
          </a:prstGeom>
          <a:noFill/>
          <a:ln cap="flat" cmpd="sng" w="127000">
            <a:solidFill>
              <a:srgbClr val="4C6F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642" name="Google Shape;642;p30"/>
          <p:cNvSpPr/>
          <p:nvPr/>
        </p:nvSpPr>
        <p:spPr>
          <a:xfrm>
            <a:off x="7819231" y="1706885"/>
            <a:ext cx="1529898" cy="1529898"/>
          </a:xfrm>
          <a:prstGeom prst="ellipse">
            <a:avLst/>
          </a:prstGeom>
          <a:solidFill>
            <a:srgbClr val="FF6A01"/>
          </a:solidFill>
          <a:ln cap="flat" cmpd="sng" w="127000">
            <a:solidFill>
              <a:srgbClr val="FF6A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800">
                <a:solidFill>
                  <a:srgbClr val="F2F2F2"/>
                </a:solidFill>
                <a:latin typeface="Arial"/>
                <a:ea typeface="Arial"/>
                <a:cs typeface="Arial"/>
                <a:sym typeface="Arial"/>
              </a:rPr>
              <a:t>✓</a:t>
            </a:r>
            <a:endParaRPr b="1" sz="8800">
              <a:solidFill>
                <a:srgbClr val="F2F2F2"/>
              </a:solidFill>
              <a:latin typeface="Arial"/>
              <a:ea typeface="Arial"/>
              <a:cs typeface="Arial"/>
              <a:sym typeface="Arial"/>
            </a:endParaRPr>
          </a:p>
        </p:txBody>
      </p:sp>
      <p:sp>
        <p:nvSpPr>
          <p:cNvPr id="643" name="Google Shape;643;p30"/>
          <p:cNvSpPr/>
          <p:nvPr/>
        </p:nvSpPr>
        <p:spPr>
          <a:xfrm>
            <a:off x="7819231" y="3769889"/>
            <a:ext cx="1529898" cy="1529898"/>
          </a:xfrm>
          <a:prstGeom prst="ellipse">
            <a:avLst/>
          </a:prstGeom>
          <a:noFill/>
          <a:ln cap="flat" cmpd="sng" w="127000">
            <a:solidFill>
              <a:srgbClr val="FF6A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644" name="Google Shape;644;p30"/>
          <p:cNvSpPr/>
          <p:nvPr/>
        </p:nvSpPr>
        <p:spPr>
          <a:xfrm>
            <a:off x="10163199" y="3866963"/>
            <a:ext cx="1397208" cy="1397208"/>
          </a:xfrm>
          <a:prstGeom prst="roundRect">
            <a:avLst>
              <a:gd fmla="val 9989" name="adj"/>
            </a:avLst>
          </a:prstGeom>
          <a:noFill/>
          <a:ln cap="flat" cmpd="sng" w="1270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9600">
              <a:solidFill>
                <a:srgbClr val="4C6FAC"/>
              </a:solidFill>
              <a:latin typeface="Arial"/>
              <a:ea typeface="Arial"/>
              <a:cs typeface="Arial"/>
              <a:sym typeface="Arial"/>
            </a:endParaRPr>
          </a:p>
        </p:txBody>
      </p:sp>
      <p:sp>
        <p:nvSpPr>
          <p:cNvPr id="645" name="Google Shape;645;p30"/>
          <p:cNvSpPr/>
          <p:nvPr/>
        </p:nvSpPr>
        <p:spPr>
          <a:xfrm>
            <a:off x="10163199" y="1791124"/>
            <a:ext cx="1397208" cy="1397208"/>
          </a:xfrm>
          <a:prstGeom prst="roundRect">
            <a:avLst>
              <a:gd fmla="val 9989" name="adj"/>
            </a:avLst>
          </a:prstGeom>
          <a:noFill/>
          <a:ln cap="flat" cmpd="sng" w="1270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9600">
              <a:solidFill>
                <a:srgbClr val="4C6FAC"/>
              </a:solidFill>
              <a:latin typeface="Arial"/>
              <a:ea typeface="Arial"/>
              <a:cs typeface="Arial"/>
              <a:sym typeface="Arial"/>
            </a:endParaRPr>
          </a:p>
        </p:txBody>
      </p:sp>
      <p:sp>
        <p:nvSpPr>
          <p:cNvPr id="646" name="Google Shape;646;p30"/>
          <p:cNvSpPr/>
          <p:nvPr/>
        </p:nvSpPr>
        <p:spPr>
          <a:xfrm>
            <a:off x="10261441" y="1191673"/>
            <a:ext cx="1577676" cy="2277547"/>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b="1" lang="en-US" sz="14500">
                <a:solidFill>
                  <a:srgbClr val="595959"/>
                </a:solidFill>
                <a:latin typeface="Arial"/>
                <a:ea typeface="Arial"/>
                <a:cs typeface="Arial"/>
                <a:sym typeface="Arial"/>
              </a:rPr>
              <a:t>✓</a:t>
            </a:r>
            <a:endParaRPr/>
          </a:p>
        </p:txBody>
      </p:sp>
      <p:sp>
        <p:nvSpPr>
          <p:cNvPr id="647" name="Google Shape;647;p30"/>
          <p:cNvSpPr/>
          <p:nvPr/>
        </p:nvSpPr>
        <p:spPr>
          <a:xfrm>
            <a:off x="3047371" y="1685930"/>
            <a:ext cx="1550853" cy="1550853"/>
          </a:xfrm>
          <a:prstGeom prst="roundRect">
            <a:avLst>
              <a:gd fmla="val 9989" name="adj"/>
            </a:avLst>
          </a:prstGeom>
          <a:solidFill>
            <a:srgbClr val="347AF7"/>
          </a:solidFill>
          <a:ln cap="flat" cmpd="sng" w="9525">
            <a:solidFill>
              <a:srgbClr val="4C6F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800">
                <a:solidFill>
                  <a:srgbClr val="F2F2F2"/>
                </a:solidFill>
                <a:latin typeface="Arial"/>
                <a:ea typeface="Arial"/>
                <a:cs typeface="Arial"/>
                <a:sym typeface="Arial"/>
              </a:rPr>
              <a:t>✓</a:t>
            </a:r>
            <a:endParaRPr b="1" sz="8800">
              <a:solidFill>
                <a:srgbClr val="F2F2F2"/>
              </a:solidFill>
              <a:latin typeface="Arial"/>
              <a:ea typeface="Arial"/>
              <a:cs typeface="Arial"/>
              <a:sym typeface="Arial"/>
            </a:endParaRPr>
          </a:p>
        </p:txBody>
      </p:sp>
      <p:sp>
        <p:nvSpPr>
          <p:cNvPr id="648" name="Google Shape;648;p30"/>
          <p:cNvSpPr/>
          <p:nvPr/>
        </p:nvSpPr>
        <p:spPr>
          <a:xfrm>
            <a:off x="3047370" y="3725708"/>
            <a:ext cx="1550853" cy="1550853"/>
          </a:xfrm>
          <a:prstGeom prst="roundRect">
            <a:avLst>
              <a:gd fmla="val 9989" name="adj"/>
            </a:avLst>
          </a:prstGeom>
          <a:solidFill>
            <a:srgbClr val="E6EFFF"/>
          </a:solidFill>
          <a:ln cap="flat" cmpd="sng" w="9525">
            <a:solidFill>
              <a:srgbClr val="4C6F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8800">
              <a:solidFill>
                <a:srgbClr val="F2F2F2"/>
              </a:solidFill>
              <a:latin typeface="Arial"/>
              <a:ea typeface="Arial"/>
              <a:cs typeface="Arial"/>
              <a:sym typeface="Arial"/>
            </a:endParaRPr>
          </a:p>
        </p:txBody>
      </p:sp>
      <p:sp>
        <p:nvSpPr>
          <p:cNvPr id="649" name="Google Shape;649;p30"/>
          <p:cNvSpPr/>
          <p:nvPr/>
        </p:nvSpPr>
        <p:spPr>
          <a:xfrm>
            <a:off x="749375" y="1683659"/>
            <a:ext cx="1529898" cy="1529898"/>
          </a:xfrm>
          <a:prstGeom prst="ellipse">
            <a:avLst/>
          </a:prstGeom>
          <a:solidFill>
            <a:srgbClr val="347AF7"/>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800">
                <a:solidFill>
                  <a:srgbClr val="F2F2F2"/>
                </a:solidFill>
                <a:latin typeface="Arial"/>
                <a:ea typeface="Arial"/>
                <a:cs typeface="Arial"/>
                <a:sym typeface="Arial"/>
              </a:rPr>
              <a:t>✓</a:t>
            </a:r>
            <a:endParaRPr b="1" sz="8800">
              <a:solidFill>
                <a:srgbClr val="F2F2F2"/>
              </a:solidFill>
              <a:latin typeface="Arial"/>
              <a:ea typeface="Arial"/>
              <a:cs typeface="Arial"/>
              <a:sym typeface="Arial"/>
            </a:endParaRPr>
          </a:p>
        </p:txBody>
      </p:sp>
      <p:sp>
        <p:nvSpPr>
          <p:cNvPr id="650" name="Google Shape;650;p30"/>
          <p:cNvSpPr/>
          <p:nvPr/>
        </p:nvSpPr>
        <p:spPr>
          <a:xfrm>
            <a:off x="749375" y="3746663"/>
            <a:ext cx="1529898" cy="1529898"/>
          </a:xfrm>
          <a:prstGeom prst="ellipse">
            <a:avLst/>
          </a:prstGeom>
          <a:solidFill>
            <a:srgbClr val="E6EFFF"/>
          </a:solidFill>
          <a:ln cap="flat" cmpd="sng" w="95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 name="Shape 96"/>
        <p:cNvGrpSpPr/>
        <p:nvPr/>
      </p:nvGrpSpPr>
      <p:grpSpPr>
        <a:xfrm>
          <a:off x="0" y="0"/>
          <a:ext cx="0" cy="0"/>
          <a:chOff x="0" y="0"/>
          <a:chExt cx="0" cy="0"/>
        </a:xfrm>
      </p:grpSpPr>
      <p:sp>
        <p:nvSpPr>
          <p:cNvPr id="97" name="Google Shape;97;p14"/>
          <p:cNvSpPr/>
          <p:nvPr/>
        </p:nvSpPr>
        <p:spPr>
          <a:xfrm>
            <a:off x="652820" y="3932871"/>
            <a:ext cx="3276600" cy="973770"/>
          </a:xfrm>
          <a:prstGeom prst="roundRect">
            <a:avLst>
              <a:gd fmla="val 50000" name="adj"/>
            </a:avLst>
          </a:prstGeom>
          <a:solidFill>
            <a:srgbClr val="42BA8C"/>
          </a:solidFill>
          <a:ln cap="flat" cmpd="sng" w="381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98" name="Google Shape;98;p14"/>
          <p:cNvSpPr/>
          <p:nvPr/>
        </p:nvSpPr>
        <p:spPr>
          <a:xfrm>
            <a:off x="713510" y="1147042"/>
            <a:ext cx="3158836" cy="868219"/>
          </a:xfrm>
          <a:prstGeom prst="roundRect">
            <a:avLst>
              <a:gd fmla="val 50000" name="adj"/>
            </a:avLst>
          </a:prstGeom>
          <a:solidFill>
            <a:srgbClr val="9757D3"/>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99" name="Google Shape;99;p14"/>
          <p:cNvSpPr txBox="1"/>
          <p:nvPr/>
        </p:nvSpPr>
        <p:spPr>
          <a:xfrm>
            <a:off x="1596161" y="1349964"/>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00" name="Google Shape;100;p14"/>
          <p:cNvSpPr/>
          <p:nvPr/>
        </p:nvSpPr>
        <p:spPr>
          <a:xfrm>
            <a:off x="713510" y="1147041"/>
            <a:ext cx="882651" cy="868219"/>
          </a:xfrm>
          <a:prstGeom prst="roundRect">
            <a:avLst>
              <a:gd fmla="val 50000" name="adj"/>
            </a:avLst>
          </a:prstGeom>
          <a:solidFill>
            <a:srgbClr val="F2F2F2"/>
          </a:solidFill>
          <a:ln cap="flat" cmpd="sng" w="9525">
            <a:solidFill>
              <a:srgbClr val="9757D3"/>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01" name="Google Shape;101;p14"/>
          <p:cNvPicPr preferRelativeResize="0"/>
          <p:nvPr/>
        </p:nvPicPr>
        <p:blipFill rotWithShape="1">
          <a:blip r:embed="rId3">
            <a:alphaModFix/>
          </a:blip>
          <a:srcRect b="0" l="0" r="0" t="0"/>
          <a:stretch/>
        </p:blipFill>
        <p:spPr>
          <a:xfrm>
            <a:off x="862013" y="1317211"/>
            <a:ext cx="587401" cy="523553"/>
          </a:xfrm>
          <a:prstGeom prst="rect">
            <a:avLst/>
          </a:prstGeom>
          <a:noFill/>
          <a:ln>
            <a:noFill/>
          </a:ln>
        </p:spPr>
      </p:pic>
      <p:sp>
        <p:nvSpPr>
          <p:cNvPr id="102" name="Google Shape;102;p14"/>
          <p:cNvSpPr/>
          <p:nvPr/>
        </p:nvSpPr>
        <p:spPr>
          <a:xfrm>
            <a:off x="713510" y="2558474"/>
            <a:ext cx="3158836" cy="868219"/>
          </a:xfrm>
          <a:prstGeom prst="roundRect">
            <a:avLst>
              <a:gd fmla="val 50000" name="adj"/>
            </a:avLst>
          </a:prstGeom>
          <a:solidFill>
            <a:srgbClr val="F34747"/>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03" name="Google Shape;103;p14"/>
          <p:cNvSpPr txBox="1"/>
          <p:nvPr/>
        </p:nvSpPr>
        <p:spPr>
          <a:xfrm>
            <a:off x="1596161" y="276139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04" name="Google Shape;104;p14"/>
          <p:cNvSpPr/>
          <p:nvPr/>
        </p:nvSpPr>
        <p:spPr>
          <a:xfrm>
            <a:off x="801672" y="2643227"/>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05" name="Google Shape;105;p14"/>
          <p:cNvPicPr preferRelativeResize="0"/>
          <p:nvPr/>
        </p:nvPicPr>
        <p:blipFill rotWithShape="1">
          <a:blip r:embed="rId4">
            <a:alphaModFix/>
          </a:blip>
          <a:srcRect b="0" l="0" r="0" t="0"/>
          <a:stretch/>
        </p:blipFill>
        <p:spPr>
          <a:xfrm>
            <a:off x="929503" y="2803530"/>
            <a:ext cx="424215" cy="378104"/>
          </a:xfrm>
          <a:prstGeom prst="rect">
            <a:avLst/>
          </a:prstGeom>
          <a:noFill/>
          <a:ln>
            <a:noFill/>
          </a:ln>
        </p:spPr>
      </p:pic>
      <p:sp>
        <p:nvSpPr>
          <p:cNvPr id="106" name="Google Shape;106;p14"/>
          <p:cNvSpPr/>
          <p:nvPr/>
        </p:nvSpPr>
        <p:spPr>
          <a:xfrm>
            <a:off x="712563" y="3990420"/>
            <a:ext cx="3158836" cy="868219"/>
          </a:xfrm>
          <a:prstGeom prst="roundRect">
            <a:avLst>
              <a:gd fmla="val 50000" name="adj"/>
            </a:avLst>
          </a:prstGeom>
          <a:solidFill>
            <a:srgbClr val="42BA8C"/>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07" name="Google Shape;107;p14"/>
          <p:cNvSpPr txBox="1"/>
          <p:nvPr/>
        </p:nvSpPr>
        <p:spPr>
          <a:xfrm>
            <a:off x="1596161" y="4181693"/>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108" name="Google Shape;108;p14"/>
          <p:cNvPicPr preferRelativeResize="0"/>
          <p:nvPr/>
        </p:nvPicPr>
        <p:blipFill rotWithShape="1">
          <a:blip r:embed="rId5">
            <a:alphaModFix/>
          </a:blip>
          <a:srcRect b="0" l="0" r="0" t="0"/>
          <a:stretch/>
        </p:blipFill>
        <p:spPr>
          <a:xfrm>
            <a:off x="910389" y="4169378"/>
            <a:ext cx="531972" cy="490393"/>
          </a:xfrm>
          <a:prstGeom prst="rect">
            <a:avLst/>
          </a:prstGeom>
          <a:noFill/>
          <a:ln>
            <a:noFill/>
          </a:ln>
        </p:spPr>
      </p:pic>
      <p:sp>
        <p:nvSpPr>
          <p:cNvPr id="109" name="Google Shape;109;p14"/>
          <p:cNvSpPr/>
          <p:nvPr/>
        </p:nvSpPr>
        <p:spPr>
          <a:xfrm>
            <a:off x="713510" y="5390204"/>
            <a:ext cx="3158836" cy="868219"/>
          </a:xfrm>
          <a:prstGeom prst="roundRect">
            <a:avLst>
              <a:gd fmla="val 50000" name="adj"/>
            </a:avLst>
          </a:prstGeom>
          <a:solidFill>
            <a:srgbClr val="F69046"/>
          </a:solidFill>
          <a:ln cap="flat" cmpd="sng" w="57150">
            <a:solidFill>
              <a:srgbClr val="D8D8D8"/>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10" name="Google Shape;110;p14"/>
          <p:cNvSpPr txBox="1"/>
          <p:nvPr/>
        </p:nvSpPr>
        <p:spPr>
          <a:xfrm>
            <a:off x="1596161" y="559312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11" name="Google Shape;111;p14"/>
          <p:cNvSpPr/>
          <p:nvPr/>
        </p:nvSpPr>
        <p:spPr>
          <a:xfrm>
            <a:off x="827072" y="5481307"/>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12" name="Google Shape;112;p14"/>
          <p:cNvPicPr preferRelativeResize="0"/>
          <p:nvPr/>
        </p:nvPicPr>
        <p:blipFill rotWithShape="1">
          <a:blip r:embed="rId6">
            <a:alphaModFix/>
          </a:blip>
          <a:srcRect b="0" l="0" r="0" t="0"/>
          <a:stretch/>
        </p:blipFill>
        <p:spPr>
          <a:xfrm>
            <a:off x="954903" y="5641610"/>
            <a:ext cx="424215" cy="378104"/>
          </a:xfrm>
          <a:prstGeom prst="rect">
            <a:avLst/>
          </a:prstGeom>
          <a:noFill/>
          <a:ln>
            <a:noFill/>
          </a:ln>
        </p:spPr>
      </p:pic>
      <p:sp>
        <p:nvSpPr>
          <p:cNvPr id="113" name="Google Shape;113;p14"/>
          <p:cNvSpPr/>
          <p:nvPr/>
        </p:nvSpPr>
        <p:spPr>
          <a:xfrm>
            <a:off x="4622800" y="1155538"/>
            <a:ext cx="3158836" cy="868219"/>
          </a:xfrm>
          <a:prstGeom prst="roundRect">
            <a:avLst>
              <a:gd fmla="val 50000"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14" name="Google Shape;114;p14"/>
          <p:cNvSpPr txBox="1"/>
          <p:nvPr/>
        </p:nvSpPr>
        <p:spPr>
          <a:xfrm>
            <a:off x="5505451" y="135846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15" name="Google Shape;115;p14"/>
          <p:cNvSpPr/>
          <p:nvPr/>
        </p:nvSpPr>
        <p:spPr>
          <a:xfrm>
            <a:off x="4626840" y="1157862"/>
            <a:ext cx="850901" cy="874470"/>
          </a:xfrm>
          <a:prstGeom prst="roundRect">
            <a:avLst>
              <a:gd fmla="val 50000" name="adj"/>
            </a:avLst>
          </a:prstGeom>
          <a:solidFill>
            <a:srgbClr val="F2F2F2"/>
          </a:solidFill>
          <a:ln cap="flat" cmpd="sng" w="19050">
            <a:solidFill>
              <a:srgbClr val="EE5A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16" name="Google Shape;116;p14"/>
          <p:cNvPicPr preferRelativeResize="0"/>
          <p:nvPr/>
        </p:nvPicPr>
        <p:blipFill rotWithShape="1">
          <a:blip r:embed="rId7">
            <a:alphaModFix/>
          </a:blip>
          <a:srcRect b="0" l="0" r="0" t="0"/>
          <a:stretch/>
        </p:blipFill>
        <p:spPr>
          <a:xfrm>
            <a:off x="4840182" y="1409169"/>
            <a:ext cx="424215" cy="378104"/>
          </a:xfrm>
          <a:prstGeom prst="rect">
            <a:avLst/>
          </a:prstGeom>
          <a:noFill/>
          <a:ln>
            <a:noFill/>
          </a:ln>
        </p:spPr>
      </p:pic>
      <p:sp>
        <p:nvSpPr>
          <p:cNvPr id="117" name="Google Shape;117;p14"/>
          <p:cNvSpPr/>
          <p:nvPr/>
        </p:nvSpPr>
        <p:spPr>
          <a:xfrm>
            <a:off x="8491682" y="1141784"/>
            <a:ext cx="3158836" cy="868219"/>
          </a:xfrm>
          <a:prstGeom prst="roundRect">
            <a:avLst>
              <a:gd fmla="val 50000"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18" name="Google Shape;118;p14"/>
          <p:cNvSpPr txBox="1"/>
          <p:nvPr/>
        </p:nvSpPr>
        <p:spPr>
          <a:xfrm>
            <a:off x="9374333" y="135385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19" name="Google Shape;119;p14"/>
          <p:cNvSpPr/>
          <p:nvPr/>
        </p:nvSpPr>
        <p:spPr>
          <a:xfrm rot="-6488248">
            <a:off x="8486917" y="1156197"/>
            <a:ext cx="867953" cy="854998"/>
          </a:xfrm>
          <a:prstGeom prst="wedgeEllipseCallout">
            <a:avLst>
              <a:gd fmla="val -20833" name="adj1"/>
              <a:gd fmla="val 62500" name="adj2"/>
            </a:avLst>
          </a:prstGeom>
          <a:solidFill>
            <a:srgbClr val="F2F2F2"/>
          </a:solidFill>
          <a:ln cap="flat" cmpd="sng" w="127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20" name="Google Shape;120;p14"/>
          <p:cNvPicPr preferRelativeResize="0"/>
          <p:nvPr/>
        </p:nvPicPr>
        <p:blipFill rotWithShape="1">
          <a:blip r:embed="rId8">
            <a:alphaModFix/>
          </a:blip>
          <a:srcRect b="0" l="0" r="0" t="0"/>
          <a:stretch/>
        </p:blipFill>
        <p:spPr>
          <a:xfrm>
            <a:off x="8720900" y="1409169"/>
            <a:ext cx="424215" cy="378104"/>
          </a:xfrm>
          <a:prstGeom prst="rect">
            <a:avLst/>
          </a:prstGeom>
          <a:noFill/>
          <a:ln>
            <a:noFill/>
          </a:ln>
        </p:spPr>
      </p:pic>
      <p:sp>
        <p:nvSpPr>
          <p:cNvPr id="121" name="Google Shape;121;p14"/>
          <p:cNvSpPr/>
          <p:nvPr/>
        </p:nvSpPr>
        <p:spPr>
          <a:xfrm>
            <a:off x="8491682" y="2558474"/>
            <a:ext cx="3158836" cy="868219"/>
          </a:xfrm>
          <a:prstGeom prst="roundRect">
            <a:avLst>
              <a:gd fmla="val 50000"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22" name="Google Shape;122;p14"/>
          <p:cNvSpPr/>
          <p:nvPr/>
        </p:nvSpPr>
        <p:spPr>
          <a:xfrm>
            <a:off x="8427314" y="2552223"/>
            <a:ext cx="850901" cy="87447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23" name="Google Shape;123;p14"/>
          <p:cNvSpPr/>
          <p:nvPr/>
        </p:nvSpPr>
        <p:spPr>
          <a:xfrm>
            <a:off x="8829676" y="2553576"/>
            <a:ext cx="650134" cy="87549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24" name="Google Shape;124;p14"/>
          <p:cNvPicPr preferRelativeResize="0"/>
          <p:nvPr/>
        </p:nvPicPr>
        <p:blipFill rotWithShape="1">
          <a:blip r:embed="rId6">
            <a:alphaModFix/>
          </a:blip>
          <a:srcRect b="0" l="0" r="0" t="0"/>
          <a:stretch/>
        </p:blipFill>
        <p:spPr>
          <a:xfrm>
            <a:off x="8605241" y="2806522"/>
            <a:ext cx="424215" cy="378104"/>
          </a:xfrm>
          <a:prstGeom prst="rect">
            <a:avLst/>
          </a:prstGeom>
          <a:noFill/>
          <a:ln>
            <a:noFill/>
          </a:ln>
        </p:spPr>
      </p:pic>
      <p:sp>
        <p:nvSpPr>
          <p:cNvPr id="125" name="Google Shape;125;p14"/>
          <p:cNvSpPr/>
          <p:nvPr/>
        </p:nvSpPr>
        <p:spPr>
          <a:xfrm>
            <a:off x="9103988" y="2558474"/>
            <a:ext cx="841308" cy="868680"/>
          </a:xfrm>
          <a:prstGeom prst="roundRect">
            <a:avLst>
              <a:gd fmla="val 50000"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26" name="Google Shape;126;p14"/>
          <p:cNvSpPr txBox="1"/>
          <p:nvPr/>
        </p:nvSpPr>
        <p:spPr>
          <a:xfrm>
            <a:off x="9374333" y="277054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27" name="Google Shape;127;p14"/>
          <p:cNvSpPr/>
          <p:nvPr/>
        </p:nvSpPr>
        <p:spPr>
          <a:xfrm>
            <a:off x="4635366" y="5421789"/>
            <a:ext cx="3158836" cy="868219"/>
          </a:xfrm>
          <a:prstGeom prst="roundRect">
            <a:avLst>
              <a:gd fmla="val 50000" name="adj"/>
            </a:avLst>
          </a:prstGeom>
          <a:solidFill>
            <a:srgbClr val="F347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28" name="Google Shape;128;p14"/>
          <p:cNvSpPr txBox="1"/>
          <p:nvPr/>
        </p:nvSpPr>
        <p:spPr>
          <a:xfrm>
            <a:off x="5518017" y="562471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29" name="Google Shape;129;p14"/>
          <p:cNvSpPr/>
          <p:nvPr/>
        </p:nvSpPr>
        <p:spPr>
          <a:xfrm>
            <a:off x="4639406" y="5424113"/>
            <a:ext cx="850901" cy="874470"/>
          </a:xfrm>
          <a:prstGeom prst="roundRect">
            <a:avLst>
              <a:gd fmla="val 50000" name="adj"/>
            </a:avLst>
          </a:prstGeom>
          <a:solidFill>
            <a:srgbClr val="F2F2F2"/>
          </a:solidFill>
          <a:ln cap="flat" cmpd="sng" w="19050">
            <a:solidFill>
              <a:srgbClr val="F34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30" name="Google Shape;130;p14"/>
          <p:cNvPicPr preferRelativeResize="0"/>
          <p:nvPr/>
        </p:nvPicPr>
        <p:blipFill rotWithShape="1">
          <a:blip r:embed="rId4">
            <a:alphaModFix/>
          </a:blip>
          <a:srcRect b="0" l="0" r="0" t="0"/>
          <a:stretch/>
        </p:blipFill>
        <p:spPr>
          <a:xfrm>
            <a:off x="4852748" y="5675420"/>
            <a:ext cx="424215" cy="378104"/>
          </a:xfrm>
          <a:prstGeom prst="rect">
            <a:avLst/>
          </a:prstGeom>
          <a:noFill/>
          <a:ln>
            <a:noFill/>
          </a:ln>
        </p:spPr>
      </p:pic>
      <p:sp>
        <p:nvSpPr>
          <p:cNvPr id="131" name="Google Shape;131;p14"/>
          <p:cNvSpPr/>
          <p:nvPr/>
        </p:nvSpPr>
        <p:spPr>
          <a:xfrm>
            <a:off x="4640759" y="2558474"/>
            <a:ext cx="3158836" cy="868219"/>
          </a:xfrm>
          <a:prstGeom prst="roundRect">
            <a:avLst>
              <a:gd fmla="val 50000" name="adj"/>
            </a:avLst>
          </a:prstGeom>
          <a:solidFill>
            <a:srgbClr val="5192D0"/>
          </a:solidFill>
          <a:ln cap="flat" cmpd="sng" w="57150">
            <a:solidFill>
              <a:srgbClr val="D8D8D8"/>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32" name="Google Shape;132;p14"/>
          <p:cNvSpPr txBox="1"/>
          <p:nvPr/>
        </p:nvSpPr>
        <p:spPr>
          <a:xfrm>
            <a:off x="5523410" y="276139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33" name="Google Shape;133;p14"/>
          <p:cNvSpPr/>
          <p:nvPr/>
        </p:nvSpPr>
        <p:spPr>
          <a:xfrm>
            <a:off x="4754321" y="2649577"/>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34" name="Google Shape;134;p14"/>
          <p:cNvPicPr preferRelativeResize="0"/>
          <p:nvPr/>
        </p:nvPicPr>
        <p:blipFill rotWithShape="1">
          <a:blip r:embed="rId9">
            <a:alphaModFix/>
          </a:blip>
          <a:srcRect b="0" l="0" r="0" t="0"/>
          <a:stretch/>
        </p:blipFill>
        <p:spPr>
          <a:xfrm>
            <a:off x="4882152" y="2809880"/>
            <a:ext cx="424215" cy="378104"/>
          </a:xfrm>
          <a:prstGeom prst="rect">
            <a:avLst/>
          </a:prstGeom>
          <a:noFill/>
          <a:ln>
            <a:noFill/>
          </a:ln>
        </p:spPr>
      </p:pic>
      <p:sp>
        <p:nvSpPr>
          <p:cNvPr id="135" name="Google Shape;135;p14"/>
          <p:cNvSpPr/>
          <p:nvPr/>
        </p:nvSpPr>
        <p:spPr>
          <a:xfrm>
            <a:off x="4635366" y="3978771"/>
            <a:ext cx="3158836" cy="868219"/>
          </a:xfrm>
          <a:prstGeom prst="roundRect">
            <a:avLst>
              <a:gd fmla="val 50000" name="adj"/>
            </a:avLst>
          </a:prstGeom>
          <a:solidFill>
            <a:srgbClr val="9757D3"/>
          </a:solidFill>
          <a:ln cap="flat" cmpd="sng" w="57150">
            <a:solidFill>
              <a:srgbClr val="D8D8D8"/>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36" name="Google Shape;136;p14"/>
          <p:cNvSpPr txBox="1"/>
          <p:nvPr/>
        </p:nvSpPr>
        <p:spPr>
          <a:xfrm>
            <a:off x="5518017" y="4172549"/>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37" name="Google Shape;137;p14"/>
          <p:cNvSpPr/>
          <p:nvPr/>
        </p:nvSpPr>
        <p:spPr>
          <a:xfrm>
            <a:off x="4748928" y="4069874"/>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38" name="Google Shape;138;p14"/>
          <p:cNvPicPr preferRelativeResize="0"/>
          <p:nvPr/>
        </p:nvPicPr>
        <p:blipFill rotWithShape="1">
          <a:blip r:embed="rId10">
            <a:alphaModFix/>
          </a:blip>
          <a:srcRect b="0" l="0" r="0" t="0"/>
          <a:stretch/>
        </p:blipFill>
        <p:spPr>
          <a:xfrm>
            <a:off x="4876759" y="4230177"/>
            <a:ext cx="424215" cy="378104"/>
          </a:xfrm>
          <a:prstGeom prst="rect">
            <a:avLst/>
          </a:prstGeom>
          <a:noFill/>
          <a:ln>
            <a:noFill/>
          </a:ln>
        </p:spPr>
      </p:pic>
      <p:sp>
        <p:nvSpPr>
          <p:cNvPr id="139" name="Google Shape;139;p14"/>
          <p:cNvSpPr/>
          <p:nvPr/>
        </p:nvSpPr>
        <p:spPr>
          <a:xfrm>
            <a:off x="8491682" y="5395026"/>
            <a:ext cx="3158836" cy="868219"/>
          </a:xfrm>
          <a:prstGeom prst="roundRect">
            <a:avLst>
              <a:gd fmla="val 50000" name="adj"/>
            </a:avLst>
          </a:prstGeom>
          <a:solidFill>
            <a:srgbClr val="5192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40" name="Google Shape;140;p14"/>
          <p:cNvSpPr txBox="1"/>
          <p:nvPr/>
        </p:nvSpPr>
        <p:spPr>
          <a:xfrm>
            <a:off x="9622525" y="5597948"/>
            <a:ext cx="200028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141" name="Google Shape;141;p14"/>
          <p:cNvPicPr preferRelativeResize="0"/>
          <p:nvPr/>
        </p:nvPicPr>
        <p:blipFill rotWithShape="1">
          <a:blip r:embed="rId11">
            <a:alphaModFix/>
          </a:blip>
          <a:srcRect b="0" l="0" r="0" t="0"/>
          <a:stretch/>
        </p:blipFill>
        <p:spPr>
          <a:xfrm>
            <a:off x="8675162" y="5639955"/>
            <a:ext cx="424215" cy="391058"/>
          </a:xfrm>
          <a:prstGeom prst="rect">
            <a:avLst/>
          </a:prstGeom>
          <a:noFill/>
          <a:ln>
            <a:noFill/>
          </a:ln>
        </p:spPr>
      </p:pic>
      <p:sp>
        <p:nvSpPr>
          <p:cNvPr id="142" name="Google Shape;142;p14"/>
          <p:cNvSpPr/>
          <p:nvPr/>
        </p:nvSpPr>
        <p:spPr>
          <a:xfrm>
            <a:off x="8477732" y="5391716"/>
            <a:ext cx="850901" cy="874470"/>
          </a:xfrm>
          <a:prstGeom prst="roundRect">
            <a:avLst>
              <a:gd fmla="val 50000" name="adj"/>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43" name="Google Shape;143;p14"/>
          <p:cNvSpPr/>
          <p:nvPr/>
        </p:nvSpPr>
        <p:spPr>
          <a:xfrm>
            <a:off x="8933890" y="5395027"/>
            <a:ext cx="394743" cy="873286"/>
          </a:xfrm>
          <a:prstGeom prst="rect">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44" name="Google Shape;144;p14"/>
          <p:cNvPicPr preferRelativeResize="0"/>
          <p:nvPr/>
        </p:nvPicPr>
        <p:blipFill rotWithShape="1">
          <a:blip r:embed="rId9">
            <a:alphaModFix/>
          </a:blip>
          <a:srcRect b="0" l="0" r="0" t="0"/>
          <a:stretch/>
        </p:blipFill>
        <p:spPr>
          <a:xfrm>
            <a:off x="8713951" y="5666846"/>
            <a:ext cx="424215" cy="378104"/>
          </a:xfrm>
          <a:prstGeom prst="rect">
            <a:avLst/>
          </a:prstGeom>
          <a:noFill/>
          <a:ln>
            <a:noFill/>
          </a:ln>
        </p:spPr>
      </p:pic>
      <p:sp>
        <p:nvSpPr>
          <p:cNvPr id="145" name="Google Shape;145;p14"/>
          <p:cNvSpPr/>
          <p:nvPr/>
        </p:nvSpPr>
        <p:spPr>
          <a:xfrm>
            <a:off x="8463972" y="3995509"/>
            <a:ext cx="3158836" cy="868219"/>
          </a:xfrm>
          <a:prstGeom prst="roundRect">
            <a:avLst>
              <a:gd fmla="val 50000"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46" name="Google Shape;146;p14"/>
          <p:cNvSpPr/>
          <p:nvPr/>
        </p:nvSpPr>
        <p:spPr>
          <a:xfrm>
            <a:off x="9013884" y="3996414"/>
            <a:ext cx="841308" cy="868680"/>
          </a:xfrm>
          <a:prstGeom prst="roundRect">
            <a:avLst>
              <a:gd fmla="val 50000"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47" name="Google Shape;147;p14"/>
          <p:cNvSpPr txBox="1"/>
          <p:nvPr/>
        </p:nvSpPr>
        <p:spPr>
          <a:xfrm>
            <a:off x="9594815" y="4198431"/>
            <a:ext cx="200028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48" name="Google Shape;148;p14"/>
          <p:cNvSpPr/>
          <p:nvPr/>
        </p:nvSpPr>
        <p:spPr>
          <a:xfrm rot="10800000">
            <a:off x="8831899" y="3991673"/>
            <a:ext cx="655866" cy="879435"/>
          </a:xfrm>
          <a:prstGeom prst="parallelogram">
            <a:avLst>
              <a:gd fmla="val 55991" name="adj"/>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49" name="Google Shape;149;p14"/>
          <p:cNvPicPr preferRelativeResize="0"/>
          <p:nvPr/>
        </p:nvPicPr>
        <p:blipFill rotWithShape="1">
          <a:blip r:embed="rId11">
            <a:alphaModFix/>
          </a:blip>
          <a:srcRect b="0" l="0" r="0" t="0"/>
          <a:stretch/>
        </p:blipFill>
        <p:spPr>
          <a:xfrm>
            <a:off x="8647452" y="4240438"/>
            <a:ext cx="424215" cy="391058"/>
          </a:xfrm>
          <a:prstGeom prst="rect">
            <a:avLst/>
          </a:prstGeom>
          <a:noFill/>
          <a:ln>
            <a:noFill/>
          </a:ln>
        </p:spPr>
      </p:pic>
      <p:sp>
        <p:nvSpPr>
          <p:cNvPr id="150" name="Google Shape;150;p14"/>
          <p:cNvSpPr/>
          <p:nvPr/>
        </p:nvSpPr>
        <p:spPr>
          <a:xfrm>
            <a:off x="8450022" y="3992199"/>
            <a:ext cx="850901" cy="874470"/>
          </a:xfrm>
          <a:prstGeom prst="roundRect">
            <a:avLst>
              <a:gd fmla="val 50000" name="adj"/>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51" name="Google Shape;151;p14"/>
          <p:cNvSpPr/>
          <p:nvPr/>
        </p:nvSpPr>
        <p:spPr>
          <a:xfrm>
            <a:off x="8906180" y="3995510"/>
            <a:ext cx="394743" cy="873286"/>
          </a:xfrm>
          <a:prstGeom prst="rect">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52" name="Google Shape;152;p14"/>
          <p:cNvSpPr/>
          <p:nvPr/>
        </p:nvSpPr>
        <p:spPr>
          <a:xfrm rot="10800000">
            <a:off x="9103625" y="3993565"/>
            <a:ext cx="590373" cy="872055"/>
          </a:xfrm>
          <a:prstGeom prst="parallelogram">
            <a:avLst>
              <a:gd fmla="val 64344"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pic>
        <p:nvPicPr>
          <p:cNvPr id="153" name="Google Shape;153;p14"/>
          <p:cNvPicPr preferRelativeResize="0"/>
          <p:nvPr/>
        </p:nvPicPr>
        <p:blipFill rotWithShape="1">
          <a:blip r:embed="rId7">
            <a:alphaModFix/>
          </a:blip>
          <a:srcRect b="0" l="0" r="0" t="0"/>
          <a:stretch/>
        </p:blipFill>
        <p:spPr>
          <a:xfrm>
            <a:off x="8686241" y="4267329"/>
            <a:ext cx="424215" cy="378104"/>
          </a:xfrm>
          <a:prstGeom prst="rect">
            <a:avLst/>
          </a:prstGeom>
          <a:noFill/>
          <a:ln>
            <a:noFill/>
          </a:ln>
        </p:spPr>
      </p:pic>
      <p:sp>
        <p:nvSpPr>
          <p:cNvPr id="154" name="Google Shape;154;p14"/>
          <p:cNvSpPr/>
          <p:nvPr/>
        </p:nvSpPr>
        <p:spPr>
          <a:xfrm>
            <a:off x="9328633" y="5390204"/>
            <a:ext cx="220180" cy="8998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Tahoma"/>
              <a:ea typeface="Tahoma"/>
              <a:cs typeface="Tahoma"/>
              <a:sym typeface="Tahoma"/>
            </a:endParaRPr>
          </a:p>
        </p:txBody>
      </p:sp>
      <p:sp>
        <p:nvSpPr>
          <p:cNvPr id="155" name="Google Shape;155;p14"/>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VARIOUS ROUNDED BUTTONS</a:t>
            </a:r>
            <a:endParaRPr b="0" i="0" sz="2800" u="none" cap="none" strike="noStrike">
              <a:solidFill>
                <a:srgbClr val="7F7F7F"/>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Google Shape;160;p15"/>
          <p:cNvSpPr/>
          <p:nvPr/>
        </p:nvSpPr>
        <p:spPr>
          <a:xfrm>
            <a:off x="655205" y="3977807"/>
            <a:ext cx="3276600" cy="973770"/>
          </a:xfrm>
          <a:prstGeom prst="roundRect">
            <a:avLst>
              <a:gd fmla="val 22611"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61" name="Google Shape;161;p15"/>
          <p:cNvSpPr/>
          <p:nvPr/>
        </p:nvSpPr>
        <p:spPr>
          <a:xfrm>
            <a:off x="713510" y="1194667"/>
            <a:ext cx="3158836" cy="868219"/>
          </a:xfrm>
          <a:prstGeom prst="roundRect">
            <a:avLst>
              <a:gd fmla="val 20379" name="adj"/>
            </a:avLst>
          </a:prstGeom>
          <a:solidFill>
            <a:srgbClr val="9757D3"/>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62" name="Google Shape;162;p15"/>
          <p:cNvSpPr txBox="1"/>
          <p:nvPr/>
        </p:nvSpPr>
        <p:spPr>
          <a:xfrm>
            <a:off x="1596161" y="1397589"/>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63" name="Google Shape;163;p15"/>
          <p:cNvSpPr/>
          <p:nvPr/>
        </p:nvSpPr>
        <p:spPr>
          <a:xfrm>
            <a:off x="713510" y="2606099"/>
            <a:ext cx="3158836" cy="868219"/>
          </a:xfrm>
          <a:prstGeom prst="roundRect">
            <a:avLst>
              <a:gd fmla="val 28059" name="adj"/>
            </a:avLst>
          </a:prstGeom>
          <a:solidFill>
            <a:srgbClr val="F34747"/>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64" name="Google Shape;164;p15"/>
          <p:cNvSpPr txBox="1"/>
          <p:nvPr/>
        </p:nvSpPr>
        <p:spPr>
          <a:xfrm>
            <a:off x="1596161" y="280902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65" name="Google Shape;165;p15"/>
          <p:cNvSpPr/>
          <p:nvPr/>
        </p:nvSpPr>
        <p:spPr>
          <a:xfrm>
            <a:off x="713510" y="4035540"/>
            <a:ext cx="3158836" cy="868219"/>
          </a:xfrm>
          <a:prstGeom prst="roundRect">
            <a:avLst>
              <a:gd fmla="val 22573" name="adj"/>
            </a:avLst>
          </a:prstGeom>
          <a:solidFill>
            <a:srgbClr val="42BA8C"/>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66" name="Google Shape;166;p15"/>
          <p:cNvSpPr txBox="1"/>
          <p:nvPr/>
        </p:nvSpPr>
        <p:spPr>
          <a:xfrm>
            <a:off x="1596161" y="4220174"/>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167" name="Google Shape;167;p15"/>
          <p:cNvPicPr preferRelativeResize="0"/>
          <p:nvPr/>
        </p:nvPicPr>
        <p:blipFill rotWithShape="1">
          <a:blip r:embed="rId3">
            <a:alphaModFix/>
          </a:blip>
          <a:srcRect b="0" l="0" r="0" t="0"/>
          <a:stretch/>
        </p:blipFill>
        <p:spPr>
          <a:xfrm>
            <a:off x="924643" y="4259184"/>
            <a:ext cx="478716" cy="426681"/>
          </a:xfrm>
          <a:prstGeom prst="rect">
            <a:avLst/>
          </a:prstGeom>
          <a:noFill/>
          <a:ln>
            <a:noFill/>
          </a:ln>
        </p:spPr>
      </p:pic>
      <p:sp>
        <p:nvSpPr>
          <p:cNvPr id="168" name="Google Shape;168;p15"/>
          <p:cNvSpPr/>
          <p:nvPr/>
        </p:nvSpPr>
        <p:spPr>
          <a:xfrm>
            <a:off x="713510" y="5437829"/>
            <a:ext cx="3158836" cy="868219"/>
          </a:xfrm>
          <a:prstGeom prst="roundRect">
            <a:avLst>
              <a:gd fmla="val 23670" name="adj"/>
            </a:avLst>
          </a:prstGeom>
          <a:solidFill>
            <a:srgbClr val="F69046"/>
          </a:solidFill>
          <a:ln cap="flat" cmpd="sng" w="57150">
            <a:solidFill>
              <a:srgbClr val="D8D8D8"/>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69" name="Google Shape;169;p15"/>
          <p:cNvSpPr txBox="1"/>
          <p:nvPr/>
        </p:nvSpPr>
        <p:spPr>
          <a:xfrm>
            <a:off x="1596161" y="564075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70" name="Google Shape;170;p15"/>
          <p:cNvSpPr/>
          <p:nvPr/>
        </p:nvSpPr>
        <p:spPr>
          <a:xfrm>
            <a:off x="4622800" y="1203163"/>
            <a:ext cx="3158836" cy="868219"/>
          </a:xfrm>
          <a:prstGeom prst="roundRect">
            <a:avLst>
              <a:gd fmla="val 23670"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71" name="Google Shape;171;p15"/>
          <p:cNvSpPr txBox="1"/>
          <p:nvPr/>
        </p:nvSpPr>
        <p:spPr>
          <a:xfrm>
            <a:off x="5505451" y="140608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72" name="Google Shape;172;p15"/>
          <p:cNvSpPr/>
          <p:nvPr/>
        </p:nvSpPr>
        <p:spPr>
          <a:xfrm>
            <a:off x="8491682" y="1189409"/>
            <a:ext cx="3158836" cy="868219"/>
          </a:xfrm>
          <a:prstGeom prst="roundRect">
            <a:avLst>
              <a:gd fmla="val 19282"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73" name="Google Shape;173;p15"/>
          <p:cNvSpPr txBox="1"/>
          <p:nvPr/>
        </p:nvSpPr>
        <p:spPr>
          <a:xfrm>
            <a:off x="9374333" y="139233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74" name="Google Shape;174;p15"/>
          <p:cNvSpPr/>
          <p:nvPr/>
        </p:nvSpPr>
        <p:spPr>
          <a:xfrm>
            <a:off x="8491682" y="2606099"/>
            <a:ext cx="3158836" cy="868219"/>
          </a:xfrm>
          <a:prstGeom prst="roundRect">
            <a:avLst>
              <a:gd fmla="val 25864"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75" name="Google Shape;175;p15"/>
          <p:cNvSpPr txBox="1"/>
          <p:nvPr/>
        </p:nvSpPr>
        <p:spPr>
          <a:xfrm>
            <a:off x="9374333" y="280902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76" name="Google Shape;176;p15"/>
          <p:cNvSpPr/>
          <p:nvPr/>
        </p:nvSpPr>
        <p:spPr>
          <a:xfrm>
            <a:off x="4665753" y="5437829"/>
            <a:ext cx="3158836" cy="868219"/>
          </a:xfrm>
          <a:prstGeom prst="roundRect">
            <a:avLst>
              <a:gd fmla="val 23670" name="adj"/>
            </a:avLst>
          </a:prstGeom>
          <a:solidFill>
            <a:srgbClr val="F347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77" name="Google Shape;177;p15"/>
          <p:cNvSpPr txBox="1"/>
          <p:nvPr/>
        </p:nvSpPr>
        <p:spPr>
          <a:xfrm>
            <a:off x="5548404" y="564075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78" name="Google Shape;178;p15"/>
          <p:cNvSpPr/>
          <p:nvPr/>
        </p:nvSpPr>
        <p:spPr>
          <a:xfrm>
            <a:off x="4640759" y="2606099"/>
            <a:ext cx="3158836" cy="868219"/>
          </a:xfrm>
          <a:prstGeom prst="roundRect">
            <a:avLst>
              <a:gd fmla="val 28059" name="adj"/>
            </a:avLst>
          </a:prstGeom>
          <a:solidFill>
            <a:srgbClr val="5192D0"/>
          </a:solidFill>
          <a:ln cap="flat" cmpd="sng" w="57150">
            <a:solidFill>
              <a:srgbClr val="D8D8D8"/>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79" name="Google Shape;179;p15"/>
          <p:cNvSpPr txBox="1"/>
          <p:nvPr/>
        </p:nvSpPr>
        <p:spPr>
          <a:xfrm>
            <a:off x="5523410" y="280902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80" name="Google Shape;180;p15"/>
          <p:cNvSpPr/>
          <p:nvPr/>
        </p:nvSpPr>
        <p:spPr>
          <a:xfrm>
            <a:off x="4635366" y="4026396"/>
            <a:ext cx="3158836" cy="868219"/>
          </a:xfrm>
          <a:prstGeom prst="roundRect">
            <a:avLst>
              <a:gd fmla="val 30253" name="adj"/>
            </a:avLst>
          </a:prstGeom>
          <a:solidFill>
            <a:srgbClr val="9757D3"/>
          </a:solidFill>
          <a:ln cap="flat" cmpd="sng" w="57150">
            <a:solidFill>
              <a:srgbClr val="D8D8D8"/>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81" name="Google Shape;181;p15"/>
          <p:cNvSpPr txBox="1"/>
          <p:nvPr/>
        </p:nvSpPr>
        <p:spPr>
          <a:xfrm>
            <a:off x="5518017" y="4229318"/>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182" name="Google Shape;182;p15"/>
          <p:cNvSpPr/>
          <p:nvPr/>
        </p:nvSpPr>
        <p:spPr>
          <a:xfrm>
            <a:off x="8445899" y="2598429"/>
            <a:ext cx="1016349" cy="875889"/>
          </a:xfrm>
          <a:prstGeom prst="flowChartOnlineStorag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83" name="Google Shape;183;p15"/>
          <p:cNvPicPr preferRelativeResize="0"/>
          <p:nvPr/>
        </p:nvPicPr>
        <p:blipFill rotWithShape="1">
          <a:blip r:embed="rId4">
            <a:alphaModFix/>
          </a:blip>
          <a:srcRect b="0" l="0" r="0" t="0"/>
          <a:stretch/>
        </p:blipFill>
        <p:spPr>
          <a:xfrm>
            <a:off x="8675162" y="2857505"/>
            <a:ext cx="424215" cy="378104"/>
          </a:xfrm>
          <a:prstGeom prst="rect">
            <a:avLst/>
          </a:prstGeom>
          <a:noFill/>
          <a:ln>
            <a:noFill/>
          </a:ln>
        </p:spPr>
      </p:pic>
      <p:sp>
        <p:nvSpPr>
          <p:cNvPr id="184" name="Google Shape;184;p15"/>
          <p:cNvSpPr/>
          <p:nvPr/>
        </p:nvSpPr>
        <p:spPr>
          <a:xfrm>
            <a:off x="741219" y="1219427"/>
            <a:ext cx="817707" cy="817707"/>
          </a:xfrm>
          <a:prstGeom prst="roundRect">
            <a:avLst>
              <a:gd fmla="val 1899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85" name="Google Shape;185;p15"/>
          <p:cNvPicPr preferRelativeResize="0"/>
          <p:nvPr/>
        </p:nvPicPr>
        <p:blipFill rotWithShape="1">
          <a:blip r:embed="rId5">
            <a:alphaModFix/>
          </a:blip>
          <a:srcRect b="0" l="0" r="0" t="0"/>
          <a:stretch/>
        </p:blipFill>
        <p:spPr>
          <a:xfrm>
            <a:off x="862013" y="1364836"/>
            <a:ext cx="587401" cy="523553"/>
          </a:xfrm>
          <a:prstGeom prst="rect">
            <a:avLst/>
          </a:prstGeom>
          <a:noFill/>
          <a:ln>
            <a:noFill/>
          </a:ln>
        </p:spPr>
      </p:pic>
      <p:sp>
        <p:nvSpPr>
          <p:cNvPr id="186" name="Google Shape;186;p15"/>
          <p:cNvSpPr/>
          <p:nvPr/>
        </p:nvSpPr>
        <p:spPr>
          <a:xfrm>
            <a:off x="786770" y="5511955"/>
            <a:ext cx="726604" cy="726604"/>
          </a:xfrm>
          <a:prstGeom prst="roundRect">
            <a:avLst>
              <a:gd fmla="val 17978"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187" name="Google Shape;187;p15"/>
          <p:cNvSpPr/>
          <p:nvPr/>
        </p:nvSpPr>
        <p:spPr>
          <a:xfrm>
            <a:off x="786770" y="2679897"/>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88" name="Google Shape;188;p15"/>
          <p:cNvPicPr preferRelativeResize="0"/>
          <p:nvPr/>
        </p:nvPicPr>
        <p:blipFill rotWithShape="1">
          <a:blip r:embed="rId6">
            <a:alphaModFix/>
          </a:blip>
          <a:srcRect b="0" l="0" r="0" t="0"/>
          <a:stretch/>
        </p:blipFill>
        <p:spPr>
          <a:xfrm>
            <a:off x="947163" y="2850144"/>
            <a:ext cx="424215" cy="378104"/>
          </a:xfrm>
          <a:prstGeom prst="rect">
            <a:avLst/>
          </a:prstGeom>
          <a:noFill/>
          <a:ln>
            <a:noFill/>
          </a:ln>
        </p:spPr>
      </p:pic>
      <p:pic>
        <p:nvPicPr>
          <p:cNvPr id="189" name="Google Shape;189;p15"/>
          <p:cNvPicPr preferRelativeResize="0"/>
          <p:nvPr/>
        </p:nvPicPr>
        <p:blipFill rotWithShape="1">
          <a:blip r:embed="rId4">
            <a:alphaModFix/>
          </a:blip>
          <a:srcRect b="0" l="0" r="0" t="0"/>
          <a:stretch/>
        </p:blipFill>
        <p:spPr>
          <a:xfrm>
            <a:off x="954903" y="5689235"/>
            <a:ext cx="424215" cy="378104"/>
          </a:xfrm>
          <a:prstGeom prst="rect">
            <a:avLst/>
          </a:prstGeom>
          <a:noFill/>
          <a:ln>
            <a:noFill/>
          </a:ln>
        </p:spPr>
      </p:pic>
      <p:sp>
        <p:nvSpPr>
          <p:cNvPr id="190" name="Google Shape;190;p15"/>
          <p:cNvSpPr/>
          <p:nvPr/>
        </p:nvSpPr>
        <p:spPr>
          <a:xfrm>
            <a:off x="4721431" y="2686348"/>
            <a:ext cx="726604" cy="726604"/>
          </a:xfrm>
          <a:prstGeom prst="roundRect">
            <a:avLst>
              <a:gd fmla="val 25843"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91" name="Google Shape;191;p15"/>
          <p:cNvPicPr preferRelativeResize="0"/>
          <p:nvPr/>
        </p:nvPicPr>
        <p:blipFill rotWithShape="1">
          <a:blip r:embed="rId7">
            <a:alphaModFix/>
          </a:blip>
          <a:srcRect b="0" l="0" r="0" t="0"/>
          <a:stretch/>
        </p:blipFill>
        <p:spPr>
          <a:xfrm>
            <a:off x="4882152" y="2857505"/>
            <a:ext cx="424215" cy="378104"/>
          </a:xfrm>
          <a:prstGeom prst="rect">
            <a:avLst/>
          </a:prstGeom>
          <a:noFill/>
          <a:ln>
            <a:noFill/>
          </a:ln>
        </p:spPr>
      </p:pic>
      <p:sp>
        <p:nvSpPr>
          <p:cNvPr id="192" name="Google Shape;192;p15"/>
          <p:cNvSpPr/>
          <p:nvPr/>
        </p:nvSpPr>
        <p:spPr>
          <a:xfrm>
            <a:off x="4713390" y="4101390"/>
            <a:ext cx="726604" cy="726604"/>
          </a:xfrm>
          <a:prstGeom prst="roundRect">
            <a:avLst>
              <a:gd fmla="val 28465"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93" name="Google Shape;193;p15"/>
          <p:cNvPicPr preferRelativeResize="0"/>
          <p:nvPr/>
        </p:nvPicPr>
        <p:blipFill rotWithShape="1">
          <a:blip r:embed="rId8">
            <a:alphaModFix/>
          </a:blip>
          <a:srcRect b="0" l="0" r="0" t="0"/>
          <a:stretch/>
        </p:blipFill>
        <p:spPr>
          <a:xfrm>
            <a:off x="4876759" y="4277802"/>
            <a:ext cx="424215" cy="378104"/>
          </a:xfrm>
          <a:prstGeom prst="rect">
            <a:avLst/>
          </a:prstGeom>
          <a:noFill/>
          <a:ln>
            <a:noFill/>
          </a:ln>
        </p:spPr>
      </p:pic>
      <p:sp>
        <p:nvSpPr>
          <p:cNvPr id="194" name="Google Shape;194;p15"/>
          <p:cNvSpPr/>
          <p:nvPr/>
        </p:nvSpPr>
        <p:spPr>
          <a:xfrm>
            <a:off x="4665753" y="1246666"/>
            <a:ext cx="790467" cy="790467"/>
          </a:xfrm>
          <a:prstGeom prst="roundRect">
            <a:avLst>
              <a:gd fmla="val 21699"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95" name="Google Shape;195;p15"/>
          <p:cNvPicPr preferRelativeResize="0"/>
          <p:nvPr/>
        </p:nvPicPr>
        <p:blipFill rotWithShape="1">
          <a:blip r:embed="rId9">
            <a:alphaModFix/>
          </a:blip>
          <a:srcRect b="0" l="0" r="0" t="0"/>
          <a:stretch/>
        </p:blipFill>
        <p:spPr>
          <a:xfrm>
            <a:off x="4859234" y="1456794"/>
            <a:ext cx="424215" cy="378104"/>
          </a:xfrm>
          <a:prstGeom prst="rect">
            <a:avLst/>
          </a:prstGeom>
          <a:noFill/>
          <a:ln>
            <a:noFill/>
          </a:ln>
        </p:spPr>
      </p:pic>
      <p:sp>
        <p:nvSpPr>
          <p:cNvPr id="196" name="Google Shape;196;p15"/>
          <p:cNvSpPr/>
          <p:nvPr/>
        </p:nvSpPr>
        <p:spPr>
          <a:xfrm>
            <a:off x="4708487" y="5478928"/>
            <a:ext cx="790467" cy="790467"/>
          </a:xfrm>
          <a:prstGeom prst="roundRect">
            <a:avLst>
              <a:gd fmla="val 21699"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97" name="Google Shape;197;p15"/>
          <p:cNvPicPr preferRelativeResize="0"/>
          <p:nvPr/>
        </p:nvPicPr>
        <p:blipFill rotWithShape="1">
          <a:blip r:embed="rId6">
            <a:alphaModFix/>
          </a:blip>
          <a:srcRect b="0" l="0" r="0" t="0"/>
          <a:stretch/>
        </p:blipFill>
        <p:spPr>
          <a:xfrm>
            <a:off x="4883135" y="5691460"/>
            <a:ext cx="424215" cy="378104"/>
          </a:xfrm>
          <a:prstGeom prst="rect">
            <a:avLst/>
          </a:prstGeom>
          <a:noFill/>
          <a:ln>
            <a:noFill/>
          </a:ln>
        </p:spPr>
      </p:pic>
      <p:sp>
        <p:nvSpPr>
          <p:cNvPr id="198" name="Google Shape;198;p15"/>
          <p:cNvSpPr/>
          <p:nvPr/>
        </p:nvSpPr>
        <p:spPr>
          <a:xfrm>
            <a:off x="8528446" y="1228212"/>
            <a:ext cx="790467" cy="790467"/>
          </a:xfrm>
          <a:prstGeom prst="roundRect">
            <a:avLst>
              <a:gd fmla="val 18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199" name="Google Shape;199;p15"/>
          <p:cNvPicPr preferRelativeResize="0"/>
          <p:nvPr/>
        </p:nvPicPr>
        <p:blipFill rotWithShape="1">
          <a:blip r:embed="rId10">
            <a:alphaModFix/>
          </a:blip>
          <a:srcRect b="0" l="0" r="0" t="0"/>
          <a:stretch/>
        </p:blipFill>
        <p:spPr>
          <a:xfrm>
            <a:off x="8720900" y="1456794"/>
            <a:ext cx="424215" cy="378104"/>
          </a:xfrm>
          <a:prstGeom prst="rect">
            <a:avLst/>
          </a:prstGeom>
          <a:noFill/>
          <a:ln>
            <a:noFill/>
          </a:ln>
        </p:spPr>
      </p:pic>
      <p:sp>
        <p:nvSpPr>
          <p:cNvPr id="200" name="Google Shape;200;p15"/>
          <p:cNvSpPr/>
          <p:nvPr/>
        </p:nvSpPr>
        <p:spPr>
          <a:xfrm rot="5400000">
            <a:off x="9267201" y="1508494"/>
            <a:ext cx="250444" cy="2159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01" name="Google Shape;201;p15"/>
          <p:cNvSpPr/>
          <p:nvPr/>
        </p:nvSpPr>
        <p:spPr>
          <a:xfrm>
            <a:off x="8484707" y="4047385"/>
            <a:ext cx="3158836" cy="868219"/>
          </a:xfrm>
          <a:prstGeom prst="roundRect">
            <a:avLst>
              <a:gd fmla="val 8843"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02" name="Google Shape;202;p15"/>
          <p:cNvSpPr txBox="1"/>
          <p:nvPr/>
        </p:nvSpPr>
        <p:spPr>
          <a:xfrm>
            <a:off x="9615550" y="4250307"/>
            <a:ext cx="200028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03" name="Google Shape;203;p15"/>
          <p:cNvSpPr/>
          <p:nvPr/>
        </p:nvSpPr>
        <p:spPr>
          <a:xfrm>
            <a:off x="8852634" y="4043549"/>
            <a:ext cx="671236" cy="872055"/>
          </a:xfrm>
          <a:prstGeom prst="parallelogram">
            <a:avLst>
              <a:gd fmla="val 55991" name="adj"/>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04" name="Google Shape;204;p15"/>
          <p:cNvSpPr/>
          <p:nvPr/>
        </p:nvSpPr>
        <p:spPr>
          <a:xfrm>
            <a:off x="8477732" y="4043549"/>
            <a:ext cx="825476" cy="872055"/>
          </a:xfrm>
          <a:prstGeom prst="roundRect">
            <a:avLst>
              <a:gd fmla="val 9756" name="adj"/>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05" name="Google Shape;205;p15"/>
          <p:cNvPicPr preferRelativeResize="0"/>
          <p:nvPr/>
        </p:nvPicPr>
        <p:blipFill rotWithShape="1">
          <a:blip r:embed="rId9">
            <a:alphaModFix/>
          </a:blip>
          <a:srcRect b="0" l="0" r="0" t="0"/>
          <a:stretch/>
        </p:blipFill>
        <p:spPr>
          <a:xfrm>
            <a:off x="8668187" y="4298791"/>
            <a:ext cx="424215" cy="378104"/>
          </a:xfrm>
          <a:prstGeom prst="rect">
            <a:avLst/>
          </a:prstGeom>
          <a:noFill/>
          <a:ln>
            <a:noFill/>
          </a:ln>
        </p:spPr>
      </p:pic>
      <p:sp>
        <p:nvSpPr>
          <p:cNvPr id="206" name="Google Shape;206;p15"/>
          <p:cNvSpPr/>
          <p:nvPr/>
        </p:nvSpPr>
        <p:spPr>
          <a:xfrm>
            <a:off x="9126299" y="4043549"/>
            <a:ext cx="590373" cy="872055"/>
          </a:xfrm>
          <a:prstGeom prst="parallelogram">
            <a:avLst>
              <a:gd fmla="val 64344"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07" name="Google Shape;207;p15"/>
          <p:cNvSpPr/>
          <p:nvPr/>
        </p:nvSpPr>
        <p:spPr>
          <a:xfrm>
            <a:off x="8491682" y="5442651"/>
            <a:ext cx="3158836" cy="868219"/>
          </a:xfrm>
          <a:prstGeom prst="roundRect">
            <a:avLst>
              <a:gd fmla="val 8843" name="adj"/>
            </a:avLst>
          </a:prstGeom>
          <a:solidFill>
            <a:srgbClr val="5192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08" name="Google Shape;208;p15"/>
          <p:cNvSpPr txBox="1"/>
          <p:nvPr/>
        </p:nvSpPr>
        <p:spPr>
          <a:xfrm>
            <a:off x="9622525" y="5645573"/>
            <a:ext cx="200028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09" name="Google Shape;209;p15"/>
          <p:cNvSpPr/>
          <p:nvPr/>
        </p:nvSpPr>
        <p:spPr>
          <a:xfrm>
            <a:off x="8484707" y="5438815"/>
            <a:ext cx="916468" cy="872055"/>
          </a:xfrm>
          <a:prstGeom prst="roundRect">
            <a:avLst>
              <a:gd fmla="val 9756" name="adj"/>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10" name="Google Shape;210;p15"/>
          <p:cNvPicPr preferRelativeResize="0"/>
          <p:nvPr/>
        </p:nvPicPr>
        <p:blipFill rotWithShape="1">
          <a:blip r:embed="rId7">
            <a:alphaModFix/>
          </a:blip>
          <a:srcRect b="0" l="0" r="0" t="0"/>
          <a:stretch/>
        </p:blipFill>
        <p:spPr>
          <a:xfrm>
            <a:off x="8675162" y="5694057"/>
            <a:ext cx="424215" cy="378104"/>
          </a:xfrm>
          <a:prstGeom prst="rect">
            <a:avLst/>
          </a:prstGeom>
          <a:noFill/>
          <a:ln>
            <a:noFill/>
          </a:ln>
        </p:spPr>
      </p:pic>
      <p:sp>
        <p:nvSpPr>
          <p:cNvPr id="211" name="Google Shape;211;p15"/>
          <p:cNvSpPr/>
          <p:nvPr/>
        </p:nvSpPr>
        <p:spPr>
          <a:xfrm>
            <a:off x="9328633" y="5437829"/>
            <a:ext cx="220180" cy="8998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12" name="Google Shape;212;p15"/>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VARIOUS RECTANGULAR BUTTONS</a:t>
            </a:r>
            <a:endParaRPr b="0" i="0" sz="2800" u="none" cap="none" strike="noStrike">
              <a:solidFill>
                <a:srgbClr val="7F7F7F"/>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16"/>
          <p:cNvSpPr/>
          <p:nvPr/>
        </p:nvSpPr>
        <p:spPr>
          <a:xfrm>
            <a:off x="685800" y="1168401"/>
            <a:ext cx="3158836" cy="868219"/>
          </a:xfrm>
          <a:prstGeom prst="roundRect">
            <a:avLst>
              <a:gd fmla="val 50000" name="adj"/>
            </a:avLst>
          </a:prstGeom>
          <a:solidFill>
            <a:srgbClr val="9757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18" name="Google Shape;218;p16"/>
          <p:cNvSpPr txBox="1"/>
          <p:nvPr/>
        </p:nvSpPr>
        <p:spPr>
          <a:xfrm>
            <a:off x="1568451" y="1371323"/>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19" name="Google Shape;219;p16"/>
          <p:cNvSpPr/>
          <p:nvPr/>
        </p:nvSpPr>
        <p:spPr>
          <a:xfrm>
            <a:off x="773962" y="1253154"/>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20" name="Google Shape;220;p16"/>
          <p:cNvPicPr preferRelativeResize="0"/>
          <p:nvPr/>
        </p:nvPicPr>
        <p:blipFill rotWithShape="1">
          <a:blip r:embed="rId3">
            <a:alphaModFix/>
          </a:blip>
          <a:srcRect b="0" l="0" r="0" t="0"/>
          <a:stretch/>
        </p:blipFill>
        <p:spPr>
          <a:xfrm>
            <a:off x="901793" y="1413457"/>
            <a:ext cx="424215" cy="378104"/>
          </a:xfrm>
          <a:prstGeom prst="rect">
            <a:avLst/>
          </a:prstGeom>
          <a:noFill/>
          <a:ln>
            <a:noFill/>
          </a:ln>
        </p:spPr>
      </p:pic>
      <p:sp>
        <p:nvSpPr>
          <p:cNvPr id="221" name="Google Shape;221;p16"/>
          <p:cNvSpPr/>
          <p:nvPr/>
        </p:nvSpPr>
        <p:spPr>
          <a:xfrm>
            <a:off x="685800" y="2588161"/>
            <a:ext cx="3158836" cy="868219"/>
          </a:xfrm>
          <a:prstGeom prst="roundRect">
            <a:avLst>
              <a:gd fmla="val 50000" name="adj"/>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22" name="Google Shape;222;p16"/>
          <p:cNvSpPr txBox="1"/>
          <p:nvPr/>
        </p:nvSpPr>
        <p:spPr>
          <a:xfrm>
            <a:off x="1568451" y="2791083"/>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23" name="Google Shape;223;p16"/>
          <p:cNvSpPr/>
          <p:nvPr/>
        </p:nvSpPr>
        <p:spPr>
          <a:xfrm>
            <a:off x="773962" y="2672914"/>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24" name="Google Shape;224;p16"/>
          <p:cNvPicPr preferRelativeResize="0"/>
          <p:nvPr/>
        </p:nvPicPr>
        <p:blipFill rotWithShape="1">
          <a:blip r:embed="rId4">
            <a:alphaModFix/>
          </a:blip>
          <a:srcRect b="0" l="0" r="0" t="0"/>
          <a:stretch/>
        </p:blipFill>
        <p:spPr>
          <a:xfrm>
            <a:off x="901793" y="2833217"/>
            <a:ext cx="424215" cy="378104"/>
          </a:xfrm>
          <a:prstGeom prst="rect">
            <a:avLst/>
          </a:prstGeom>
          <a:noFill/>
          <a:ln>
            <a:noFill/>
          </a:ln>
        </p:spPr>
      </p:pic>
      <p:sp>
        <p:nvSpPr>
          <p:cNvPr id="225" name="Google Shape;225;p16"/>
          <p:cNvSpPr/>
          <p:nvPr/>
        </p:nvSpPr>
        <p:spPr>
          <a:xfrm>
            <a:off x="685800" y="4053523"/>
            <a:ext cx="3158836" cy="868219"/>
          </a:xfrm>
          <a:prstGeom prst="roundRect">
            <a:avLst>
              <a:gd fmla="val 50000"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26" name="Google Shape;226;p16"/>
          <p:cNvSpPr txBox="1"/>
          <p:nvPr/>
        </p:nvSpPr>
        <p:spPr>
          <a:xfrm>
            <a:off x="1568451" y="425644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27" name="Google Shape;227;p16"/>
          <p:cNvSpPr/>
          <p:nvPr/>
        </p:nvSpPr>
        <p:spPr>
          <a:xfrm>
            <a:off x="773962" y="4138276"/>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28" name="Google Shape;228;p16"/>
          <p:cNvPicPr preferRelativeResize="0"/>
          <p:nvPr/>
        </p:nvPicPr>
        <p:blipFill rotWithShape="1">
          <a:blip r:embed="rId5">
            <a:alphaModFix/>
          </a:blip>
          <a:srcRect b="0" l="0" r="0" t="0"/>
          <a:stretch/>
        </p:blipFill>
        <p:spPr>
          <a:xfrm>
            <a:off x="901793" y="4298579"/>
            <a:ext cx="424215" cy="378104"/>
          </a:xfrm>
          <a:prstGeom prst="rect">
            <a:avLst/>
          </a:prstGeom>
          <a:noFill/>
          <a:ln>
            <a:noFill/>
          </a:ln>
        </p:spPr>
      </p:pic>
      <p:sp>
        <p:nvSpPr>
          <p:cNvPr id="229" name="Google Shape;229;p16"/>
          <p:cNvSpPr/>
          <p:nvPr/>
        </p:nvSpPr>
        <p:spPr>
          <a:xfrm>
            <a:off x="752053" y="5434489"/>
            <a:ext cx="3158836" cy="868219"/>
          </a:xfrm>
          <a:prstGeom prst="roundRect">
            <a:avLst>
              <a:gd fmla="val 50000"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30" name="Google Shape;230;p16"/>
          <p:cNvSpPr txBox="1"/>
          <p:nvPr/>
        </p:nvSpPr>
        <p:spPr>
          <a:xfrm>
            <a:off x="1634704" y="562826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31" name="Google Shape;231;p16"/>
          <p:cNvSpPr/>
          <p:nvPr/>
        </p:nvSpPr>
        <p:spPr>
          <a:xfrm>
            <a:off x="840215" y="5519242"/>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32" name="Google Shape;232;p16"/>
          <p:cNvPicPr preferRelativeResize="0"/>
          <p:nvPr/>
        </p:nvPicPr>
        <p:blipFill rotWithShape="1">
          <a:blip r:embed="rId6">
            <a:alphaModFix/>
          </a:blip>
          <a:srcRect b="0" l="0" r="0" t="0"/>
          <a:stretch/>
        </p:blipFill>
        <p:spPr>
          <a:xfrm>
            <a:off x="968046" y="5679545"/>
            <a:ext cx="424215" cy="378104"/>
          </a:xfrm>
          <a:prstGeom prst="rect">
            <a:avLst/>
          </a:prstGeom>
          <a:noFill/>
          <a:ln>
            <a:noFill/>
          </a:ln>
        </p:spPr>
      </p:pic>
      <p:sp>
        <p:nvSpPr>
          <p:cNvPr id="233" name="Google Shape;233;p16"/>
          <p:cNvSpPr/>
          <p:nvPr/>
        </p:nvSpPr>
        <p:spPr>
          <a:xfrm>
            <a:off x="4607656" y="1150217"/>
            <a:ext cx="3158836" cy="868219"/>
          </a:xfrm>
          <a:prstGeom prst="roundRect">
            <a:avLst>
              <a:gd fmla="val 50000"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34" name="Google Shape;234;p16"/>
          <p:cNvSpPr txBox="1"/>
          <p:nvPr/>
        </p:nvSpPr>
        <p:spPr>
          <a:xfrm>
            <a:off x="5490307" y="133485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35" name="Google Shape;235;p16"/>
          <p:cNvSpPr/>
          <p:nvPr/>
        </p:nvSpPr>
        <p:spPr>
          <a:xfrm>
            <a:off x="4695818" y="1234970"/>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36" name="Google Shape;236;p16"/>
          <p:cNvPicPr preferRelativeResize="0"/>
          <p:nvPr/>
        </p:nvPicPr>
        <p:blipFill rotWithShape="1">
          <a:blip r:embed="rId7">
            <a:alphaModFix/>
          </a:blip>
          <a:srcRect b="0" l="0" r="0" t="0"/>
          <a:stretch/>
        </p:blipFill>
        <p:spPr>
          <a:xfrm>
            <a:off x="4823649" y="1395273"/>
            <a:ext cx="424215" cy="378104"/>
          </a:xfrm>
          <a:prstGeom prst="rect">
            <a:avLst/>
          </a:prstGeom>
          <a:noFill/>
          <a:ln>
            <a:noFill/>
          </a:ln>
        </p:spPr>
      </p:pic>
      <p:sp>
        <p:nvSpPr>
          <p:cNvPr id="237" name="Google Shape;237;p16"/>
          <p:cNvSpPr/>
          <p:nvPr/>
        </p:nvSpPr>
        <p:spPr>
          <a:xfrm>
            <a:off x="4607656" y="2569977"/>
            <a:ext cx="3158836" cy="868219"/>
          </a:xfrm>
          <a:prstGeom prst="roundRect">
            <a:avLst>
              <a:gd fmla="val 50000" name="adj"/>
            </a:avLst>
          </a:prstGeom>
          <a:solidFill>
            <a:srgbClr val="5192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38" name="Google Shape;238;p16"/>
          <p:cNvSpPr txBox="1"/>
          <p:nvPr/>
        </p:nvSpPr>
        <p:spPr>
          <a:xfrm>
            <a:off x="5490307" y="2772899"/>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39" name="Google Shape;239;p16"/>
          <p:cNvSpPr/>
          <p:nvPr/>
        </p:nvSpPr>
        <p:spPr>
          <a:xfrm>
            <a:off x="4695818" y="2654730"/>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40" name="Google Shape;240;p16"/>
          <p:cNvPicPr preferRelativeResize="0"/>
          <p:nvPr/>
        </p:nvPicPr>
        <p:blipFill rotWithShape="1">
          <a:blip r:embed="rId8">
            <a:alphaModFix/>
          </a:blip>
          <a:srcRect b="0" l="0" r="0" t="0"/>
          <a:stretch/>
        </p:blipFill>
        <p:spPr>
          <a:xfrm>
            <a:off x="4823649" y="2815033"/>
            <a:ext cx="424215" cy="378104"/>
          </a:xfrm>
          <a:prstGeom prst="rect">
            <a:avLst/>
          </a:prstGeom>
          <a:noFill/>
          <a:ln>
            <a:noFill/>
          </a:ln>
        </p:spPr>
      </p:pic>
      <p:sp>
        <p:nvSpPr>
          <p:cNvPr id="241" name="Google Shape;241;p16"/>
          <p:cNvSpPr/>
          <p:nvPr/>
        </p:nvSpPr>
        <p:spPr>
          <a:xfrm>
            <a:off x="4607656" y="4035339"/>
            <a:ext cx="3158836" cy="868219"/>
          </a:xfrm>
          <a:prstGeom prst="roundRect">
            <a:avLst>
              <a:gd fmla="val 50000" name="adj"/>
            </a:avLst>
          </a:prstGeom>
          <a:solidFill>
            <a:srgbClr val="9757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42" name="Google Shape;242;p16"/>
          <p:cNvSpPr txBox="1"/>
          <p:nvPr/>
        </p:nvSpPr>
        <p:spPr>
          <a:xfrm>
            <a:off x="5490307" y="423826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43" name="Google Shape;243;p16"/>
          <p:cNvSpPr/>
          <p:nvPr/>
        </p:nvSpPr>
        <p:spPr>
          <a:xfrm>
            <a:off x="4695818" y="4120092"/>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44" name="Google Shape;244;p16"/>
          <p:cNvPicPr preferRelativeResize="0"/>
          <p:nvPr/>
        </p:nvPicPr>
        <p:blipFill rotWithShape="1">
          <a:blip r:embed="rId3">
            <a:alphaModFix/>
          </a:blip>
          <a:srcRect b="0" l="0" r="0" t="0"/>
          <a:stretch/>
        </p:blipFill>
        <p:spPr>
          <a:xfrm>
            <a:off x="4823649" y="4280395"/>
            <a:ext cx="424215" cy="378104"/>
          </a:xfrm>
          <a:prstGeom prst="rect">
            <a:avLst/>
          </a:prstGeom>
          <a:noFill/>
          <a:ln>
            <a:noFill/>
          </a:ln>
        </p:spPr>
      </p:pic>
      <p:sp>
        <p:nvSpPr>
          <p:cNvPr id="245" name="Google Shape;245;p16"/>
          <p:cNvSpPr/>
          <p:nvPr/>
        </p:nvSpPr>
        <p:spPr>
          <a:xfrm>
            <a:off x="4607656" y="5434489"/>
            <a:ext cx="3158836" cy="868219"/>
          </a:xfrm>
          <a:prstGeom prst="roundRect">
            <a:avLst>
              <a:gd fmla="val 50000" name="adj"/>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46" name="Google Shape;246;p16"/>
          <p:cNvSpPr txBox="1"/>
          <p:nvPr/>
        </p:nvSpPr>
        <p:spPr>
          <a:xfrm>
            <a:off x="5490307" y="563741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47" name="Google Shape;247;p16"/>
          <p:cNvSpPr/>
          <p:nvPr/>
        </p:nvSpPr>
        <p:spPr>
          <a:xfrm>
            <a:off x="4695818" y="5519242"/>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48" name="Google Shape;248;p16"/>
          <p:cNvPicPr preferRelativeResize="0"/>
          <p:nvPr/>
        </p:nvPicPr>
        <p:blipFill rotWithShape="1">
          <a:blip r:embed="rId4">
            <a:alphaModFix/>
          </a:blip>
          <a:srcRect b="0" l="0" r="0" t="0"/>
          <a:stretch/>
        </p:blipFill>
        <p:spPr>
          <a:xfrm>
            <a:off x="4823649" y="5679545"/>
            <a:ext cx="424215" cy="378104"/>
          </a:xfrm>
          <a:prstGeom prst="rect">
            <a:avLst/>
          </a:prstGeom>
          <a:noFill/>
          <a:ln>
            <a:noFill/>
          </a:ln>
        </p:spPr>
      </p:pic>
      <p:sp>
        <p:nvSpPr>
          <p:cNvPr id="249" name="Google Shape;249;p16"/>
          <p:cNvSpPr/>
          <p:nvPr/>
        </p:nvSpPr>
        <p:spPr>
          <a:xfrm>
            <a:off x="8535016" y="2569977"/>
            <a:ext cx="3158836" cy="868219"/>
          </a:xfrm>
          <a:prstGeom prst="roundRect">
            <a:avLst>
              <a:gd fmla="val 50000"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50" name="Google Shape;250;p16"/>
          <p:cNvSpPr txBox="1"/>
          <p:nvPr/>
        </p:nvSpPr>
        <p:spPr>
          <a:xfrm>
            <a:off x="9417667" y="276375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51" name="Google Shape;251;p16"/>
          <p:cNvSpPr/>
          <p:nvPr/>
        </p:nvSpPr>
        <p:spPr>
          <a:xfrm>
            <a:off x="8623178" y="2654730"/>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52" name="Google Shape;252;p16"/>
          <p:cNvPicPr preferRelativeResize="0"/>
          <p:nvPr/>
        </p:nvPicPr>
        <p:blipFill rotWithShape="1">
          <a:blip r:embed="rId6">
            <a:alphaModFix/>
          </a:blip>
          <a:srcRect b="0" l="0" r="0" t="0"/>
          <a:stretch/>
        </p:blipFill>
        <p:spPr>
          <a:xfrm>
            <a:off x="8751009" y="2815033"/>
            <a:ext cx="424215" cy="378104"/>
          </a:xfrm>
          <a:prstGeom prst="rect">
            <a:avLst/>
          </a:prstGeom>
          <a:noFill/>
          <a:ln>
            <a:noFill/>
          </a:ln>
        </p:spPr>
      </p:pic>
      <p:sp>
        <p:nvSpPr>
          <p:cNvPr id="253" name="Google Shape;253;p16"/>
          <p:cNvSpPr/>
          <p:nvPr/>
        </p:nvSpPr>
        <p:spPr>
          <a:xfrm>
            <a:off x="8535016" y="4035339"/>
            <a:ext cx="3158836" cy="868219"/>
          </a:xfrm>
          <a:prstGeom prst="roundRect">
            <a:avLst>
              <a:gd fmla="val 50000"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54" name="Google Shape;254;p16"/>
          <p:cNvSpPr txBox="1"/>
          <p:nvPr/>
        </p:nvSpPr>
        <p:spPr>
          <a:xfrm>
            <a:off x="9417667" y="422911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55" name="Google Shape;255;p16"/>
          <p:cNvSpPr/>
          <p:nvPr/>
        </p:nvSpPr>
        <p:spPr>
          <a:xfrm>
            <a:off x="8623178" y="4120092"/>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56" name="Google Shape;256;p16"/>
          <p:cNvPicPr preferRelativeResize="0"/>
          <p:nvPr/>
        </p:nvPicPr>
        <p:blipFill rotWithShape="1">
          <a:blip r:embed="rId7">
            <a:alphaModFix/>
          </a:blip>
          <a:srcRect b="0" l="0" r="0" t="0"/>
          <a:stretch/>
        </p:blipFill>
        <p:spPr>
          <a:xfrm>
            <a:off x="8751009" y="4280395"/>
            <a:ext cx="424215" cy="378104"/>
          </a:xfrm>
          <a:prstGeom prst="rect">
            <a:avLst/>
          </a:prstGeom>
          <a:noFill/>
          <a:ln>
            <a:noFill/>
          </a:ln>
        </p:spPr>
      </p:pic>
      <p:sp>
        <p:nvSpPr>
          <p:cNvPr id="257" name="Google Shape;257;p16"/>
          <p:cNvSpPr/>
          <p:nvPr/>
        </p:nvSpPr>
        <p:spPr>
          <a:xfrm>
            <a:off x="8535016" y="1150217"/>
            <a:ext cx="3158836" cy="868219"/>
          </a:xfrm>
          <a:prstGeom prst="roundRect">
            <a:avLst>
              <a:gd fmla="val 50000"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58" name="Google Shape;258;p16"/>
          <p:cNvSpPr txBox="1"/>
          <p:nvPr/>
        </p:nvSpPr>
        <p:spPr>
          <a:xfrm>
            <a:off x="9417667" y="134399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59" name="Google Shape;259;p16"/>
          <p:cNvSpPr/>
          <p:nvPr/>
        </p:nvSpPr>
        <p:spPr>
          <a:xfrm>
            <a:off x="8623178" y="1234970"/>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60" name="Google Shape;260;p16"/>
          <p:cNvPicPr preferRelativeResize="0"/>
          <p:nvPr/>
        </p:nvPicPr>
        <p:blipFill rotWithShape="1">
          <a:blip r:embed="rId5">
            <a:alphaModFix/>
          </a:blip>
          <a:srcRect b="0" l="0" r="0" t="0"/>
          <a:stretch/>
        </p:blipFill>
        <p:spPr>
          <a:xfrm>
            <a:off x="8751009" y="1395273"/>
            <a:ext cx="424215" cy="378104"/>
          </a:xfrm>
          <a:prstGeom prst="rect">
            <a:avLst/>
          </a:prstGeom>
          <a:noFill/>
          <a:ln>
            <a:noFill/>
          </a:ln>
        </p:spPr>
      </p:pic>
      <p:sp>
        <p:nvSpPr>
          <p:cNvPr id="261" name="Google Shape;261;p16"/>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ROUNDED 3D BUTTONS</a:t>
            </a:r>
            <a:endParaRPr b="0" i="0" sz="2800" u="none" cap="none" strike="noStrike">
              <a:solidFill>
                <a:srgbClr val="7F7F7F"/>
              </a:solidFill>
              <a:latin typeface="Tahoma"/>
              <a:ea typeface="Tahoma"/>
              <a:cs typeface="Tahoma"/>
              <a:sym typeface="Tahoma"/>
            </a:endParaRPr>
          </a:p>
        </p:txBody>
      </p:sp>
      <p:sp>
        <p:nvSpPr>
          <p:cNvPr id="262" name="Google Shape;262;p16"/>
          <p:cNvSpPr/>
          <p:nvPr/>
        </p:nvSpPr>
        <p:spPr>
          <a:xfrm>
            <a:off x="8535016" y="5425830"/>
            <a:ext cx="3158836" cy="868219"/>
          </a:xfrm>
          <a:prstGeom prst="roundRect">
            <a:avLst>
              <a:gd fmla="val 50000" name="adj"/>
            </a:avLst>
          </a:prstGeom>
          <a:solidFill>
            <a:srgbClr val="5192D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63" name="Google Shape;263;p16"/>
          <p:cNvSpPr txBox="1"/>
          <p:nvPr/>
        </p:nvSpPr>
        <p:spPr>
          <a:xfrm>
            <a:off x="9417667" y="5619608"/>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64" name="Google Shape;264;p16"/>
          <p:cNvSpPr/>
          <p:nvPr/>
        </p:nvSpPr>
        <p:spPr>
          <a:xfrm>
            <a:off x="8623178" y="5510583"/>
            <a:ext cx="679879" cy="698711"/>
          </a:xfrm>
          <a:prstGeom prst="roundRect">
            <a:avLst>
              <a:gd fmla="val 50000" name="adj"/>
            </a:avLst>
          </a:prstGeom>
          <a:solidFill>
            <a:srgbClr val="F2F2F2"/>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65" name="Google Shape;265;p16"/>
          <p:cNvPicPr preferRelativeResize="0"/>
          <p:nvPr/>
        </p:nvPicPr>
        <p:blipFill rotWithShape="1">
          <a:blip r:embed="rId8">
            <a:alphaModFix/>
          </a:blip>
          <a:srcRect b="0" l="0" r="0" t="0"/>
          <a:stretch/>
        </p:blipFill>
        <p:spPr>
          <a:xfrm>
            <a:off x="8751009" y="5670886"/>
            <a:ext cx="424215" cy="3781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9" name="Shape 269"/>
        <p:cNvGrpSpPr/>
        <p:nvPr/>
      </p:nvGrpSpPr>
      <p:grpSpPr>
        <a:xfrm>
          <a:off x="0" y="0"/>
          <a:ext cx="0" cy="0"/>
          <a:chOff x="0" y="0"/>
          <a:chExt cx="0" cy="0"/>
        </a:xfrm>
      </p:grpSpPr>
      <p:sp>
        <p:nvSpPr>
          <p:cNvPr id="270" name="Google Shape;270;p17"/>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RECTANGULAR 3D BUTTONS</a:t>
            </a:r>
            <a:endParaRPr b="0" i="0" sz="2800" u="none" cap="none" strike="noStrike">
              <a:solidFill>
                <a:srgbClr val="7F7F7F"/>
              </a:solidFill>
              <a:latin typeface="Tahoma"/>
              <a:ea typeface="Tahoma"/>
              <a:cs typeface="Tahoma"/>
              <a:sym typeface="Tahoma"/>
            </a:endParaRPr>
          </a:p>
        </p:txBody>
      </p:sp>
      <p:sp>
        <p:nvSpPr>
          <p:cNvPr id="271" name="Google Shape;271;p17"/>
          <p:cNvSpPr/>
          <p:nvPr/>
        </p:nvSpPr>
        <p:spPr>
          <a:xfrm>
            <a:off x="655205" y="1189698"/>
            <a:ext cx="3158836" cy="868219"/>
          </a:xfrm>
          <a:prstGeom prst="roundRect">
            <a:avLst>
              <a:gd fmla="val 28059" name="adj"/>
            </a:avLst>
          </a:prstGeom>
          <a:solidFill>
            <a:srgbClr val="9757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72" name="Google Shape;272;p17"/>
          <p:cNvSpPr txBox="1"/>
          <p:nvPr/>
        </p:nvSpPr>
        <p:spPr>
          <a:xfrm>
            <a:off x="1537856" y="138347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73" name="Google Shape;273;p17"/>
          <p:cNvSpPr/>
          <p:nvPr/>
        </p:nvSpPr>
        <p:spPr>
          <a:xfrm>
            <a:off x="728465" y="1263496"/>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74" name="Google Shape;274;p17"/>
          <p:cNvPicPr preferRelativeResize="0"/>
          <p:nvPr/>
        </p:nvPicPr>
        <p:blipFill rotWithShape="1">
          <a:blip r:embed="rId3">
            <a:alphaModFix/>
          </a:blip>
          <a:srcRect b="0" l="0" r="0" t="0"/>
          <a:stretch/>
        </p:blipFill>
        <p:spPr>
          <a:xfrm>
            <a:off x="888858" y="1433743"/>
            <a:ext cx="424215" cy="378104"/>
          </a:xfrm>
          <a:prstGeom prst="rect">
            <a:avLst/>
          </a:prstGeom>
          <a:noFill/>
          <a:ln>
            <a:noFill/>
          </a:ln>
        </p:spPr>
      </p:pic>
      <p:sp>
        <p:nvSpPr>
          <p:cNvPr id="275" name="Google Shape;275;p17"/>
          <p:cNvSpPr/>
          <p:nvPr/>
        </p:nvSpPr>
        <p:spPr>
          <a:xfrm>
            <a:off x="655205" y="2639021"/>
            <a:ext cx="3158836" cy="868219"/>
          </a:xfrm>
          <a:prstGeom prst="roundRect">
            <a:avLst>
              <a:gd fmla="val 28059" name="adj"/>
            </a:avLst>
          </a:prstGeom>
          <a:solidFill>
            <a:srgbClr val="F347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76" name="Google Shape;276;p17"/>
          <p:cNvSpPr txBox="1"/>
          <p:nvPr/>
        </p:nvSpPr>
        <p:spPr>
          <a:xfrm>
            <a:off x="1537856" y="2832799"/>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77" name="Google Shape;277;p17"/>
          <p:cNvSpPr/>
          <p:nvPr/>
        </p:nvSpPr>
        <p:spPr>
          <a:xfrm>
            <a:off x="728465" y="2712819"/>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78" name="Google Shape;278;p17"/>
          <p:cNvPicPr preferRelativeResize="0"/>
          <p:nvPr/>
        </p:nvPicPr>
        <p:blipFill rotWithShape="1">
          <a:blip r:embed="rId4">
            <a:alphaModFix/>
          </a:blip>
          <a:srcRect b="0" l="0" r="0" t="0"/>
          <a:stretch/>
        </p:blipFill>
        <p:spPr>
          <a:xfrm>
            <a:off x="888858" y="2883066"/>
            <a:ext cx="424215" cy="378104"/>
          </a:xfrm>
          <a:prstGeom prst="rect">
            <a:avLst/>
          </a:prstGeom>
          <a:noFill/>
          <a:ln>
            <a:noFill/>
          </a:ln>
        </p:spPr>
      </p:pic>
      <p:sp>
        <p:nvSpPr>
          <p:cNvPr id="279" name="Google Shape;279;p17"/>
          <p:cNvSpPr/>
          <p:nvPr/>
        </p:nvSpPr>
        <p:spPr>
          <a:xfrm>
            <a:off x="674530" y="4047385"/>
            <a:ext cx="3158836" cy="868219"/>
          </a:xfrm>
          <a:prstGeom prst="roundRect">
            <a:avLst>
              <a:gd fmla="val 28059"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80" name="Google Shape;280;p17"/>
          <p:cNvSpPr txBox="1"/>
          <p:nvPr/>
        </p:nvSpPr>
        <p:spPr>
          <a:xfrm>
            <a:off x="1557181" y="4241163"/>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81" name="Google Shape;281;p17"/>
          <p:cNvSpPr/>
          <p:nvPr/>
        </p:nvSpPr>
        <p:spPr>
          <a:xfrm>
            <a:off x="747790" y="4121183"/>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82" name="Google Shape;282;p17"/>
          <p:cNvPicPr preferRelativeResize="0"/>
          <p:nvPr/>
        </p:nvPicPr>
        <p:blipFill rotWithShape="1">
          <a:blip r:embed="rId5">
            <a:alphaModFix/>
          </a:blip>
          <a:srcRect b="0" l="0" r="0" t="0"/>
          <a:stretch/>
        </p:blipFill>
        <p:spPr>
          <a:xfrm>
            <a:off x="908183" y="4291430"/>
            <a:ext cx="424215" cy="378104"/>
          </a:xfrm>
          <a:prstGeom prst="rect">
            <a:avLst/>
          </a:prstGeom>
          <a:noFill/>
          <a:ln>
            <a:noFill/>
          </a:ln>
        </p:spPr>
      </p:pic>
      <p:sp>
        <p:nvSpPr>
          <p:cNvPr id="283" name="Google Shape;283;p17"/>
          <p:cNvSpPr/>
          <p:nvPr/>
        </p:nvSpPr>
        <p:spPr>
          <a:xfrm>
            <a:off x="674530" y="5421587"/>
            <a:ext cx="3158836" cy="868219"/>
          </a:xfrm>
          <a:prstGeom prst="roundRect">
            <a:avLst>
              <a:gd fmla="val 28059"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84" name="Google Shape;284;p17"/>
          <p:cNvSpPr txBox="1"/>
          <p:nvPr/>
        </p:nvSpPr>
        <p:spPr>
          <a:xfrm>
            <a:off x="1557181" y="561536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85" name="Google Shape;285;p17"/>
          <p:cNvSpPr/>
          <p:nvPr/>
        </p:nvSpPr>
        <p:spPr>
          <a:xfrm>
            <a:off x="747790" y="5495385"/>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86" name="Google Shape;286;p17"/>
          <p:cNvPicPr preferRelativeResize="0"/>
          <p:nvPr/>
        </p:nvPicPr>
        <p:blipFill rotWithShape="1">
          <a:blip r:embed="rId6">
            <a:alphaModFix/>
          </a:blip>
          <a:srcRect b="0" l="0" r="0" t="0"/>
          <a:stretch/>
        </p:blipFill>
        <p:spPr>
          <a:xfrm>
            <a:off x="908183" y="5665632"/>
            <a:ext cx="424215" cy="378104"/>
          </a:xfrm>
          <a:prstGeom prst="rect">
            <a:avLst/>
          </a:prstGeom>
          <a:noFill/>
          <a:ln>
            <a:noFill/>
          </a:ln>
        </p:spPr>
      </p:pic>
      <p:sp>
        <p:nvSpPr>
          <p:cNvPr id="287" name="Google Shape;287;p17"/>
          <p:cNvSpPr/>
          <p:nvPr/>
        </p:nvSpPr>
        <p:spPr>
          <a:xfrm>
            <a:off x="4626694" y="2653613"/>
            <a:ext cx="3158836" cy="868219"/>
          </a:xfrm>
          <a:prstGeom prst="roundRect">
            <a:avLst>
              <a:gd fmla="val 28059" name="adj"/>
            </a:avLst>
          </a:prstGeom>
          <a:solidFill>
            <a:srgbClr val="5192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88" name="Google Shape;288;p17"/>
          <p:cNvSpPr txBox="1"/>
          <p:nvPr/>
        </p:nvSpPr>
        <p:spPr>
          <a:xfrm>
            <a:off x="5509345" y="284739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89" name="Google Shape;289;p17"/>
          <p:cNvSpPr/>
          <p:nvPr/>
        </p:nvSpPr>
        <p:spPr>
          <a:xfrm>
            <a:off x="4699954" y="2727411"/>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90" name="Google Shape;290;p17"/>
          <p:cNvPicPr preferRelativeResize="0"/>
          <p:nvPr/>
        </p:nvPicPr>
        <p:blipFill rotWithShape="1">
          <a:blip r:embed="rId7">
            <a:alphaModFix/>
          </a:blip>
          <a:srcRect b="0" l="0" r="0" t="0"/>
          <a:stretch/>
        </p:blipFill>
        <p:spPr>
          <a:xfrm>
            <a:off x="4860347" y="2897658"/>
            <a:ext cx="424215" cy="378104"/>
          </a:xfrm>
          <a:prstGeom prst="rect">
            <a:avLst/>
          </a:prstGeom>
          <a:noFill/>
          <a:ln>
            <a:noFill/>
          </a:ln>
        </p:spPr>
      </p:pic>
      <p:sp>
        <p:nvSpPr>
          <p:cNvPr id="291" name="Google Shape;291;p17"/>
          <p:cNvSpPr/>
          <p:nvPr/>
        </p:nvSpPr>
        <p:spPr>
          <a:xfrm>
            <a:off x="4646019" y="4061977"/>
            <a:ext cx="3158836" cy="868219"/>
          </a:xfrm>
          <a:prstGeom prst="roundRect">
            <a:avLst>
              <a:gd fmla="val 28059" name="adj"/>
            </a:avLst>
          </a:prstGeom>
          <a:solidFill>
            <a:srgbClr val="9757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92" name="Google Shape;292;p17"/>
          <p:cNvSpPr txBox="1"/>
          <p:nvPr/>
        </p:nvSpPr>
        <p:spPr>
          <a:xfrm>
            <a:off x="5528670" y="425575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93" name="Google Shape;293;p17"/>
          <p:cNvSpPr/>
          <p:nvPr/>
        </p:nvSpPr>
        <p:spPr>
          <a:xfrm>
            <a:off x="4719279" y="4135775"/>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94" name="Google Shape;294;p17"/>
          <p:cNvPicPr preferRelativeResize="0"/>
          <p:nvPr/>
        </p:nvPicPr>
        <p:blipFill rotWithShape="1">
          <a:blip r:embed="rId3">
            <a:alphaModFix/>
          </a:blip>
          <a:srcRect b="0" l="0" r="0" t="0"/>
          <a:stretch/>
        </p:blipFill>
        <p:spPr>
          <a:xfrm>
            <a:off x="4879672" y="4306022"/>
            <a:ext cx="424215" cy="378104"/>
          </a:xfrm>
          <a:prstGeom prst="rect">
            <a:avLst/>
          </a:prstGeom>
          <a:noFill/>
          <a:ln>
            <a:noFill/>
          </a:ln>
        </p:spPr>
      </p:pic>
      <p:sp>
        <p:nvSpPr>
          <p:cNvPr id="295" name="Google Shape;295;p17"/>
          <p:cNvSpPr/>
          <p:nvPr/>
        </p:nvSpPr>
        <p:spPr>
          <a:xfrm>
            <a:off x="4646019" y="5436179"/>
            <a:ext cx="3158836" cy="868219"/>
          </a:xfrm>
          <a:prstGeom prst="roundRect">
            <a:avLst>
              <a:gd fmla="val 28059" name="adj"/>
            </a:avLst>
          </a:prstGeom>
          <a:solidFill>
            <a:srgbClr val="F347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296" name="Google Shape;296;p17"/>
          <p:cNvSpPr txBox="1"/>
          <p:nvPr/>
        </p:nvSpPr>
        <p:spPr>
          <a:xfrm>
            <a:off x="5528670" y="562995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297" name="Google Shape;297;p17"/>
          <p:cNvSpPr/>
          <p:nvPr/>
        </p:nvSpPr>
        <p:spPr>
          <a:xfrm>
            <a:off x="4719279" y="5509977"/>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298" name="Google Shape;298;p17"/>
          <p:cNvPicPr preferRelativeResize="0"/>
          <p:nvPr/>
        </p:nvPicPr>
        <p:blipFill rotWithShape="1">
          <a:blip r:embed="rId4">
            <a:alphaModFix/>
          </a:blip>
          <a:srcRect b="0" l="0" r="0" t="0"/>
          <a:stretch/>
        </p:blipFill>
        <p:spPr>
          <a:xfrm>
            <a:off x="4879672" y="5680224"/>
            <a:ext cx="424215" cy="378104"/>
          </a:xfrm>
          <a:prstGeom prst="rect">
            <a:avLst/>
          </a:prstGeom>
          <a:noFill/>
          <a:ln>
            <a:noFill/>
          </a:ln>
        </p:spPr>
      </p:pic>
      <p:sp>
        <p:nvSpPr>
          <p:cNvPr id="299" name="Google Shape;299;p17"/>
          <p:cNvSpPr/>
          <p:nvPr/>
        </p:nvSpPr>
        <p:spPr>
          <a:xfrm>
            <a:off x="8528446" y="2653613"/>
            <a:ext cx="3158836" cy="868219"/>
          </a:xfrm>
          <a:prstGeom prst="roundRect">
            <a:avLst>
              <a:gd fmla="val 28059"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00" name="Google Shape;300;p17"/>
          <p:cNvSpPr txBox="1"/>
          <p:nvPr/>
        </p:nvSpPr>
        <p:spPr>
          <a:xfrm>
            <a:off x="9411097" y="284739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301" name="Google Shape;301;p17"/>
          <p:cNvSpPr/>
          <p:nvPr/>
        </p:nvSpPr>
        <p:spPr>
          <a:xfrm>
            <a:off x="8601706" y="2727411"/>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02" name="Google Shape;302;p17"/>
          <p:cNvPicPr preferRelativeResize="0"/>
          <p:nvPr/>
        </p:nvPicPr>
        <p:blipFill rotWithShape="1">
          <a:blip r:embed="rId6">
            <a:alphaModFix/>
          </a:blip>
          <a:srcRect b="0" l="0" r="0" t="0"/>
          <a:stretch/>
        </p:blipFill>
        <p:spPr>
          <a:xfrm>
            <a:off x="8762099" y="2897658"/>
            <a:ext cx="424215" cy="378104"/>
          </a:xfrm>
          <a:prstGeom prst="rect">
            <a:avLst/>
          </a:prstGeom>
          <a:noFill/>
          <a:ln>
            <a:noFill/>
          </a:ln>
        </p:spPr>
      </p:pic>
      <p:sp>
        <p:nvSpPr>
          <p:cNvPr id="303" name="Google Shape;303;p17"/>
          <p:cNvSpPr/>
          <p:nvPr/>
        </p:nvSpPr>
        <p:spPr>
          <a:xfrm>
            <a:off x="8547771" y="4061977"/>
            <a:ext cx="3158836" cy="868219"/>
          </a:xfrm>
          <a:prstGeom prst="roundRect">
            <a:avLst>
              <a:gd fmla="val 28059"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04" name="Google Shape;304;p17"/>
          <p:cNvSpPr txBox="1"/>
          <p:nvPr/>
        </p:nvSpPr>
        <p:spPr>
          <a:xfrm>
            <a:off x="9430422" y="425575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305" name="Google Shape;305;p17"/>
          <p:cNvSpPr/>
          <p:nvPr/>
        </p:nvSpPr>
        <p:spPr>
          <a:xfrm>
            <a:off x="8621031" y="4135775"/>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06" name="Google Shape;306;p17"/>
          <p:cNvPicPr preferRelativeResize="0"/>
          <p:nvPr/>
        </p:nvPicPr>
        <p:blipFill rotWithShape="1">
          <a:blip r:embed="rId8">
            <a:alphaModFix/>
          </a:blip>
          <a:srcRect b="0" l="0" r="0" t="0"/>
          <a:stretch/>
        </p:blipFill>
        <p:spPr>
          <a:xfrm>
            <a:off x="8781424" y="4306022"/>
            <a:ext cx="424215" cy="378104"/>
          </a:xfrm>
          <a:prstGeom prst="rect">
            <a:avLst/>
          </a:prstGeom>
          <a:noFill/>
          <a:ln>
            <a:noFill/>
          </a:ln>
        </p:spPr>
      </p:pic>
      <p:sp>
        <p:nvSpPr>
          <p:cNvPr id="307" name="Google Shape;307;p17"/>
          <p:cNvSpPr/>
          <p:nvPr/>
        </p:nvSpPr>
        <p:spPr>
          <a:xfrm>
            <a:off x="4598984" y="1201702"/>
            <a:ext cx="3158836" cy="868219"/>
          </a:xfrm>
          <a:prstGeom prst="roundRect">
            <a:avLst>
              <a:gd fmla="val 28059" name="adj"/>
            </a:avLst>
          </a:prstGeom>
          <a:solidFill>
            <a:srgbClr val="EE5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08" name="Google Shape;308;p17"/>
          <p:cNvSpPr txBox="1"/>
          <p:nvPr/>
        </p:nvSpPr>
        <p:spPr>
          <a:xfrm>
            <a:off x="5481635" y="139548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309" name="Google Shape;309;p17"/>
          <p:cNvSpPr/>
          <p:nvPr/>
        </p:nvSpPr>
        <p:spPr>
          <a:xfrm>
            <a:off x="4672244" y="1275500"/>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10" name="Google Shape;310;p17"/>
          <p:cNvPicPr preferRelativeResize="0"/>
          <p:nvPr/>
        </p:nvPicPr>
        <p:blipFill rotWithShape="1">
          <a:blip r:embed="rId8">
            <a:alphaModFix/>
          </a:blip>
          <a:srcRect b="0" l="0" r="0" t="0"/>
          <a:stretch/>
        </p:blipFill>
        <p:spPr>
          <a:xfrm>
            <a:off x="4832637" y="1445747"/>
            <a:ext cx="424215" cy="378104"/>
          </a:xfrm>
          <a:prstGeom prst="rect">
            <a:avLst/>
          </a:prstGeom>
          <a:noFill/>
          <a:ln>
            <a:noFill/>
          </a:ln>
        </p:spPr>
      </p:pic>
      <p:sp>
        <p:nvSpPr>
          <p:cNvPr id="311" name="Google Shape;311;p17"/>
          <p:cNvSpPr/>
          <p:nvPr/>
        </p:nvSpPr>
        <p:spPr>
          <a:xfrm>
            <a:off x="8500736" y="1201702"/>
            <a:ext cx="3158836" cy="868219"/>
          </a:xfrm>
          <a:prstGeom prst="roundRect">
            <a:avLst>
              <a:gd fmla="val 28059"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12" name="Google Shape;312;p17"/>
          <p:cNvSpPr txBox="1"/>
          <p:nvPr/>
        </p:nvSpPr>
        <p:spPr>
          <a:xfrm>
            <a:off x="9383387" y="139548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313" name="Google Shape;313;p17"/>
          <p:cNvSpPr/>
          <p:nvPr/>
        </p:nvSpPr>
        <p:spPr>
          <a:xfrm>
            <a:off x="8573996" y="1275500"/>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14" name="Google Shape;314;p17"/>
          <p:cNvPicPr preferRelativeResize="0"/>
          <p:nvPr/>
        </p:nvPicPr>
        <p:blipFill rotWithShape="1">
          <a:blip r:embed="rId5">
            <a:alphaModFix/>
          </a:blip>
          <a:srcRect b="0" l="0" r="0" t="0"/>
          <a:stretch/>
        </p:blipFill>
        <p:spPr>
          <a:xfrm>
            <a:off x="8734389" y="1445747"/>
            <a:ext cx="424215" cy="378104"/>
          </a:xfrm>
          <a:prstGeom prst="rect">
            <a:avLst/>
          </a:prstGeom>
          <a:noFill/>
          <a:ln>
            <a:noFill/>
          </a:ln>
        </p:spPr>
      </p:pic>
      <p:sp>
        <p:nvSpPr>
          <p:cNvPr id="315" name="Google Shape;315;p17"/>
          <p:cNvSpPr/>
          <p:nvPr/>
        </p:nvSpPr>
        <p:spPr>
          <a:xfrm>
            <a:off x="8601706" y="5436179"/>
            <a:ext cx="3158836" cy="868219"/>
          </a:xfrm>
          <a:prstGeom prst="roundRect">
            <a:avLst>
              <a:gd fmla="val 28059" name="adj"/>
            </a:avLst>
          </a:prstGeom>
          <a:solidFill>
            <a:srgbClr val="5192D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16" name="Google Shape;316;p17"/>
          <p:cNvSpPr txBox="1"/>
          <p:nvPr/>
        </p:nvSpPr>
        <p:spPr>
          <a:xfrm>
            <a:off x="9484357" y="562995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sp>
        <p:nvSpPr>
          <p:cNvPr id="317" name="Google Shape;317;p17"/>
          <p:cNvSpPr/>
          <p:nvPr/>
        </p:nvSpPr>
        <p:spPr>
          <a:xfrm>
            <a:off x="8674966" y="5509977"/>
            <a:ext cx="726604" cy="726604"/>
          </a:xfrm>
          <a:prstGeom prst="roundRect">
            <a:avLst>
              <a:gd fmla="val 23877" name="adj"/>
            </a:avLst>
          </a:pr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18" name="Google Shape;318;p17"/>
          <p:cNvPicPr preferRelativeResize="0"/>
          <p:nvPr/>
        </p:nvPicPr>
        <p:blipFill rotWithShape="1">
          <a:blip r:embed="rId7">
            <a:alphaModFix/>
          </a:blip>
          <a:srcRect b="0" l="0" r="0" t="0"/>
          <a:stretch/>
        </p:blipFill>
        <p:spPr>
          <a:xfrm>
            <a:off x="8835359" y="5680224"/>
            <a:ext cx="424215" cy="3781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2" name="Shape 322"/>
        <p:cNvGrpSpPr/>
        <p:nvPr/>
      </p:nvGrpSpPr>
      <p:grpSpPr>
        <a:xfrm>
          <a:off x="0" y="0"/>
          <a:ext cx="0" cy="0"/>
          <a:chOff x="0" y="0"/>
          <a:chExt cx="0" cy="0"/>
        </a:xfrm>
      </p:grpSpPr>
      <p:sp>
        <p:nvSpPr>
          <p:cNvPr id="323" name="Google Shape;323;p18"/>
          <p:cNvSpPr txBox="1"/>
          <p:nvPr/>
        </p:nvSpPr>
        <p:spPr>
          <a:xfrm>
            <a:off x="9428037" y="4157354"/>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324" name="Google Shape;324;p18"/>
          <p:cNvPicPr preferRelativeResize="0"/>
          <p:nvPr/>
        </p:nvPicPr>
        <p:blipFill rotWithShape="1">
          <a:blip r:embed="rId3">
            <a:alphaModFix/>
          </a:blip>
          <a:srcRect b="0" l="0" r="0" t="0"/>
          <a:stretch/>
        </p:blipFill>
        <p:spPr>
          <a:xfrm>
            <a:off x="8744296" y="4235495"/>
            <a:ext cx="424215" cy="378104"/>
          </a:xfrm>
          <a:prstGeom prst="rect">
            <a:avLst/>
          </a:prstGeom>
          <a:noFill/>
          <a:ln>
            <a:noFill/>
          </a:ln>
        </p:spPr>
      </p:pic>
      <p:sp>
        <p:nvSpPr>
          <p:cNvPr id="325" name="Google Shape;325;p18"/>
          <p:cNvSpPr/>
          <p:nvPr/>
        </p:nvSpPr>
        <p:spPr>
          <a:xfrm>
            <a:off x="682344" y="1231738"/>
            <a:ext cx="3158836" cy="868219"/>
          </a:xfrm>
          <a:prstGeom prst="roundRect">
            <a:avLst>
              <a:gd fmla="val 50000" name="adj"/>
            </a:avLst>
          </a:prstGeom>
          <a:noFill/>
          <a:ln cap="flat" cmpd="sng" w="38100">
            <a:solidFill>
              <a:srgbClr val="9757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26" name="Google Shape;326;p18"/>
          <p:cNvSpPr txBox="1"/>
          <p:nvPr/>
        </p:nvSpPr>
        <p:spPr>
          <a:xfrm>
            <a:off x="1564995" y="142551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9757D3"/>
                </a:solidFill>
                <a:latin typeface="Tahoma"/>
                <a:ea typeface="Tahoma"/>
                <a:cs typeface="Tahoma"/>
                <a:sym typeface="Tahoma"/>
              </a:rPr>
              <a:t>YOUR TEXT</a:t>
            </a:r>
            <a:endParaRPr b="0" i="0" sz="2400" u="none" cap="none" strike="noStrike">
              <a:solidFill>
                <a:srgbClr val="9757D3"/>
              </a:solidFill>
              <a:latin typeface="Tahoma"/>
              <a:ea typeface="Tahoma"/>
              <a:cs typeface="Tahoma"/>
              <a:sym typeface="Tahoma"/>
            </a:endParaRPr>
          </a:p>
        </p:txBody>
      </p:sp>
      <p:sp>
        <p:nvSpPr>
          <p:cNvPr id="327" name="Google Shape;327;p18"/>
          <p:cNvSpPr/>
          <p:nvPr/>
        </p:nvSpPr>
        <p:spPr>
          <a:xfrm>
            <a:off x="8514915" y="3996870"/>
            <a:ext cx="3158836" cy="868219"/>
          </a:xfrm>
          <a:prstGeom prst="roundRect">
            <a:avLst>
              <a:gd fmla="val 50000" name="adj"/>
            </a:avLst>
          </a:prstGeom>
          <a:noFill/>
          <a:ln cap="flat" cmpd="sng" w="38100">
            <a:solidFill>
              <a:srgbClr val="EE5A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28" name="Google Shape;328;p18"/>
          <p:cNvSpPr txBox="1"/>
          <p:nvPr/>
        </p:nvSpPr>
        <p:spPr>
          <a:xfrm>
            <a:off x="9397566" y="4190648"/>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EE5AA6"/>
                </a:solidFill>
                <a:latin typeface="Tahoma"/>
                <a:ea typeface="Tahoma"/>
                <a:cs typeface="Tahoma"/>
                <a:sym typeface="Tahoma"/>
              </a:rPr>
              <a:t>YOUR TEXT</a:t>
            </a:r>
            <a:endParaRPr b="0" i="0" sz="2400" u="none" cap="none" strike="noStrike">
              <a:solidFill>
                <a:srgbClr val="EE5AA6"/>
              </a:solidFill>
              <a:latin typeface="Tahoma"/>
              <a:ea typeface="Tahoma"/>
              <a:cs typeface="Tahoma"/>
              <a:sym typeface="Tahoma"/>
            </a:endParaRPr>
          </a:p>
        </p:txBody>
      </p:sp>
      <p:sp>
        <p:nvSpPr>
          <p:cNvPr id="329" name="Google Shape;329;p18"/>
          <p:cNvSpPr/>
          <p:nvPr/>
        </p:nvSpPr>
        <p:spPr>
          <a:xfrm>
            <a:off x="8603655" y="4081623"/>
            <a:ext cx="679879" cy="698711"/>
          </a:xfrm>
          <a:prstGeom prst="roundRect">
            <a:avLst>
              <a:gd fmla="val 50000" name="adj"/>
            </a:avLst>
          </a:prstGeom>
          <a:noFill/>
          <a:ln cap="flat" cmpd="sng" w="28575">
            <a:solidFill>
              <a:srgbClr val="EE5AA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30" name="Google Shape;330;p18"/>
          <p:cNvSpPr/>
          <p:nvPr/>
        </p:nvSpPr>
        <p:spPr>
          <a:xfrm>
            <a:off x="682344" y="2628423"/>
            <a:ext cx="3158836" cy="868219"/>
          </a:xfrm>
          <a:prstGeom prst="roundRect">
            <a:avLst>
              <a:gd fmla="val 50000" name="adj"/>
            </a:avLst>
          </a:prstGeom>
          <a:noFill/>
          <a:ln cap="flat" cmpd="dbl" w="63500">
            <a:solidFill>
              <a:srgbClr val="F34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31" name="Google Shape;331;p18"/>
          <p:cNvSpPr txBox="1"/>
          <p:nvPr/>
        </p:nvSpPr>
        <p:spPr>
          <a:xfrm>
            <a:off x="1564995" y="282220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34747"/>
                </a:solidFill>
                <a:latin typeface="Tahoma"/>
                <a:ea typeface="Tahoma"/>
                <a:cs typeface="Tahoma"/>
                <a:sym typeface="Tahoma"/>
              </a:rPr>
              <a:t>YOUR TEXT</a:t>
            </a:r>
            <a:endParaRPr b="0" i="0" sz="2400" u="none" cap="none" strike="noStrike">
              <a:solidFill>
                <a:srgbClr val="F34747"/>
              </a:solidFill>
              <a:latin typeface="Tahoma"/>
              <a:ea typeface="Tahoma"/>
              <a:cs typeface="Tahoma"/>
              <a:sym typeface="Tahoma"/>
            </a:endParaRPr>
          </a:p>
        </p:txBody>
      </p:sp>
      <p:sp>
        <p:nvSpPr>
          <p:cNvPr id="332" name="Google Shape;332;p18"/>
          <p:cNvSpPr/>
          <p:nvPr/>
        </p:nvSpPr>
        <p:spPr>
          <a:xfrm>
            <a:off x="789556" y="2713176"/>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33" name="Google Shape;333;p18"/>
          <p:cNvPicPr preferRelativeResize="0"/>
          <p:nvPr/>
        </p:nvPicPr>
        <p:blipFill rotWithShape="1">
          <a:blip r:embed="rId4">
            <a:alphaModFix/>
          </a:blip>
          <a:srcRect b="0" l="0" r="0" t="0"/>
          <a:stretch/>
        </p:blipFill>
        <p:spPr>
          <a:xfrm>
            <a:off x="917387" y="2812578"/>
            <a:ext cx="567582" cy="505888"/>
          </a:xfrm>
          <a:prstGeom prst="rect">
            <a:avLst/>
          </a:prstGeom>
          <a:noFill/>
          <a:ln>
            <a:noFill/>
          </a:ln>
        </p:spPr>
      </p:pic>
      <p:sp>
        <p:nvSpPr>
          <p:cNvPr id="334" name="Google Shape;334;p18"/>
          <p:cNvSpPr/>
          <p:nvPr/>
        </p:nvSpPr>
        <p:spPr>
          <a:xfrm>
            <a:off x="682344" y="4081625"/>
            <a:ext cx="3158836" cy="868219"/>
          </a:xfrm>
          <a:prstGeom prst="roundRect">
            <a:avLst>
              <a:gd fmla="val 50000" name="adj"/>
            </a:avLst>
          </a:prstGeom>
          <a:noFill/>
          <a:ln cap="flat" cmpd="thinThick" w="635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35" name="Google Shape;335;p18"/>
          <p:cNvSpPr txBox="1"/>
          <p:nvPr/>
        </p:nvSpPr>
        <p:spPr>
          <a:xfrm>
            <a:off x="1564995" y="4275403"/>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42BA8C"/>
                </a:solidFill>
                <a:latin typeface="Tahoma"/>
                <a:ea typeface="Tahoma"/>
                <a:cs typeface="Tahoma"/>
                <a:sym typeface="Tahoma"/>
              </a:rPr>
              <a:t>YOUR TEXT</a:t>
            </a:r>
            <a:endParaRPr b="0" i="0" sz="2400" u="none" cap="none" strike="noStrike">
              <a:solidFill>
                <a:srgbClr val="42BA8C"/>
              </a:solidFill>
              <a:latin typeface="Tahoma"/>
              <a:ea typeface="Tahoma"/>
              <a:cs typeface="Tahoma"/>
              <a:sym typeface="Tahoma"/>
            </a:endParaRPr>
          </a:p>
        </p:txBody>
      </p:sp>
      <p:sp>
        <p:nvSpPr>
          <p:cNvPr id="336" name="Google Shape;336;p18"/>
          <p:cNvSpPr/>
          <p:nvPr/>
        </p:nvSpPr>
        <p:spPr>
          <a:xfrm>
            <a:off x="789556" y="4166378"/>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37" name="Google Shape;337;p18"/>
          <p:cNvPicPr preferRelativeResize="0"/>
          <p:nvPr/>
        </p:nvPicPr>
        <p:blipFill rotWithShape="1">
          <a:blip r:embed="rId5">
            <a:alphaModFix/>
          </a:blip>
          <a:srcRect b="0" l="0" r="0" t="0"/>
          <a:stretch/>
        </p:blipFill>
        <p:spPr>
          <a:xfrm>
            <a:off x="917387" y="4265780"/>
            <a:ext cx="567582" cy="505888"/>
          </a:xfrm>
          <a:prstGeom prst="rect">
            <a:avLst/>
          </a:prstGeom>
          <a:noFill/>
          <a:ln>
            <a:noFill/>
          </a:ln>
        </p:spPr>
      </p:pic>
      <p:sp>
        <p:nvSpPr>
          <p:cNvPr id="338" name="Google Shape;338;p18"/>
          <p:cNvSpPr/>
          <p:nvPr/>
        </p:nvSpPr>
        <p:spPr>
          <a:xfrm>
            <a:off x="682353" y="5466862"/>
            <a:ext cx="3158836" cy="868219"/>
          </a:xfrm>
          <a:prstGeom prst="roundRect">
            <a:avLst>
              <a:gd fmla="val 50000" name="adj"/>
            </a:avLst>
          </a:prstGeom>
          <a:noFill/>
          <a:ln cap="flat" cmpd="thickThin" w="63500">
            <a:solidFill>
              <a:srgbClr val="F690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39" name="Google Shape;339;p18"/>
          <p:cNvSpPr txBox="1"/>
          <p:nvPr/>
        </p:nvSpPr>
        <p:spPr>
          <a:xfrm>
            <a:off x="1564995" y="566064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69046"/>
                </a:solidFill>
                <a:latin typeface="Tahoma"/>
                <a:ea typeface="Tahoma"/>
                <a:cs typeface="Tahoma"/>
                <a:sym typeface="Tahoma"/>
              </a:rPr>
              <a:t>YOUR TEXT</a:t>
            </a:r>
            <a:endParaRPr b="0" i="0" sz="2400" u="none" cap="none" strike="noStrike">
              <a:solidFill>
                <a:srgbClr val="F69046"/>
              </a:solidFill>
              <a:latin typeface="Tahoma"/>
              <a:ea typeface="Tahoma"/>
              <a:cs typeface="Tahoma"/>
              <a:sym typeface="Tahoma"/>
            </a:endParaRPr>
          </a:p>
        </p:txBody>
      </p:sp>
      <p:sp>
        <p:nvSpPr>
          <p:cNvPr id="340" name="Google Shape;340;p18"/>
          <p:cNvSpPr/>
          <p:nvPr/>
        </p:nvSpPr>
        <p:spPr>
          <a:xfrm>
            <a:off x="789556" y="5551615"/>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41" name="Google Shape;341;p18"/>
          <p:cNvPicPr preferRelativeResize="0"/>
          <p:nvPr/>
        </p:nvPicPr>
        <p:blipFill rotWithShape="1">
          <a:blip r:embed="rId6">
            <a:alphaModFix/>
          </a:blip>
          <a:srcRect b="0" l="0" r="0" t="0"/>
          <a:stretch/>
        </p:blipFill>
        <p:spPr>
          <a:xfrm>
            <a:off x="917387" y="5651017"/>
            <a:ext cx="567582" cy="505888"/>
          </a:xfrm>
          <a:prstGeom prst="rect">
            <a:avLst/>
          </a:prstGeom>
          <a:noFill/>
          <a:ln>
            <a:noFill/>
          </a:ln>
        </p:spPr>
      </p:pic>
      <p:sp>
        <p:nvSpPr>
          <p:cNvPr id="342" name="Google Shape;342;p18"/>
          <p:cNvSpPr/>
          <p:nvPr/>
        </p:nvSpPr>
        <p:spPr>
          <a:xfrm>
            <a:off x="4635366" y="1231738"/>
            <a:ext cx="3158836" cy="868219"/>
          </a:xfrm>
          <a:prstGeom prst="roundRect">
            <a:avLst>
              <a:gd fmla="val 50000" name="adj"/>
            </a:avLst>
          </a:prstGeom>
          <a:noFill/>
          <a:ln cap="flat" cmpd="tri" w="63500">
            <a:solidFill>
              <a:srgbClr val="EE5A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43" name="Google Shape;343;p18"/>
          <p:cNvSpPr txBox="1"/>
          <p:nvPr/>
        </p:nvSpPr>
        <p:spPr>
          <a:xfrm>
            <a:off x="5518008" y="142551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EE5AA6"/>
                </a:solidFill>
                <a:latin typeface="Tahoma"/>
                <a:ea typeface="Tahoma"/>
                <a:cs typeface="Tahoma"/>
                <a:sym typeface="Tahoma"/>
              </a:rPr>
              <a:t>YOUR TEXT</a:t>
            </a:r>
            <a:endParaRPr b="0" i="0" sz="2400" u="none" cap="none" strike="noStrike">
              <a:solidFill>
                <a:srgbClr val="EE5AA6"/>
              </a:solidFill>
              <a:latin typeface="Tahoma"/>
              <a:ea typeface="Tahoma"/>
              <a:cs typeface="Tahoma"/>
              <a:sym typeface="Tahoma"/>
            </a:endParaRPr>
          </a:p>
        </p:txBody>
      </p:sp>
      <p:sp>
        <p:nvSpPr>
          <p:cNvPr id="344" name="Google Shape;344;p18"/>
          <p:cNvSpPr/>
          <p:nvPr/>
        </p:nvSpPr>
        <p:spPr>
          <a:xfrm>
            <a:off x="4742569" y="1316491"/>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45" name="Google Shape;345;p18"/>
          <p:cNvPicPr preferRelativeResize="0"/>
          <p:nvPr/>
        </p:nvPicPr>
        <p:blipFill rotWithShape="1">
          <a:blip r:embed="rId7">
            <a:alphaModFix/>
          </a:blip>
          <a:srcRect b="0" l="0" r="0" t="0"/>
          <a:stretch/>
        </p:blipFill>
        <p:spPr>
          <a:xfrm>
            <a:off x="4870400" y="1415893"/>
            <a:ext cx="567582" cy="505888"/>
          </a:xfrm>
          <a:prstGeom prst="rect">
            <a:avLst/>
          </a:prstGeom>
          <a:noFill/>
          <a:ln>
            <a:noFill/>
          </a:ln>
        </p:spPr>
      </p:pic>
      <p:sp>
        <p:nvSpPr>
          <p:cNvPr id="346" name="Google Shape;346;p18"/>
          <p:cNvSpPr/>
          <p:nvPr/>
        </p:nvSpPr>
        <p:spPr>
          <a:xfrm>
            <a:off x="4677188" y="2621009"/>
            <a:ext cx="3158836" cy="868219"/>
          </a:xfrm>
          <a:prstGeom prst="roundRect">
            <a:avLst>
              <a:gd fmla="val 50000" name="adj"/>
            </a:avLst>
          </a:prstGeom>
          <a:noFill/>
          <a:ln cap="flat" cmpd="sng" w="38100">
            <a:solidFill>
              <a:srgbClr val="5192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47" name="Google Shape;347;p18"/>
          <p:cNvSpPr txBox="1"/>
          <p:nvPr/>
        </p:nvSpPr>
        <p:spPr>
          <a:xfrm>
            <a:off x="5559839" y="281478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5192D0"/>
                </a:solidFill>
                <a:latin typeface="Tahoma"/>
                <a:ea typeface="Tahoma"/>
                <a:cs typeface="Tahoma"/>
                <a:sym typeface="Tahoma"/>
              </a:rPr>
              <a:t>YOUR TEXT</a:t>
            </a:r>
            <a:endParaRPr b="0" i="0" sz="2400" u="none" cap="none" strike="noStrike">
              <a:solidFill>
                <a:srgbClr val="5192D0"/>
              </a:solidFill>
              <a:latin typeface="Tahoma"/>
              <a:ea typeface="Tahoma"/>
              <a:cs typeface="Tahoma"/>
              <a:sym typeface="Tahoma"/>
            </a:endParaRPr>
          </a:p>
        </p:txBody>
      </p:sp>
      <p:sp>
        <p:nvSpPr>
          <p:cNvPr id="348" name="Google Shape;348;p18"/>
          <p:cNvSpPr/>
          <p:nvPr/>
        </p:nvSpPr>
        <p:spPr>
          <a:xfrm>
            <a:off x="4756692" y="2705762"/>
            <a:ext cx="679879" cy="698711"/>
          </a:xfrm>
          <a:prstGeom prst="roundRect">
            <a:avLst>
              <a:gd fmla="val 50000" name="adj"/>
            </a:avLst>
          </a:prstGeom>
          <a:noFill/>
          <a:ln cap="flat" cmpd="sng" w="28575">
            <a:solidFill>
              <a:srgbClr val="5192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49" name="Google Shape;349;p18"/>
          <p:cNvPicPr preferRelativeResize="0"/>
          <p:nvPr/>
        </p:nvPicPr>
        <p:blipFill rotWithShape="1">
          <a:blip r:embed="rId8">
            <a:alphaModFix/>
          </a:blip>
          <a:srcRect b="0" l="0" r="0" t="0"/>
          <a:stretch/>
        </p:blipFill>
        <p:spPr>
          <a:xfrm>
            <a:off x="4884523" y="2866065"/>
            <a:ext cx="424215" cy="378104"/>
          </a:xfrm>
          <a:prstGeom prst="rect">
            <a:avLst/>
          </a:prstGeom>
          <a:noFill/>
          <a:ln>
            <a:noFill/>
          </a:ln>
        </p:spPr>
      </p:pic>
      <p:pic>
        <p:nvPicPr>
          <p:cNvPr id="350" name="Google Shape;350;p18"/>
          <p:cNvPicPr preferRelativeResize="0"/>
          <p:nvPr/>
        </p:nvPicPr>
        <p:blipFill rotWithShape="1">
          <a:blip r:embed="rId9">
            <a:alphaModFix/>
          </a:blip>
          <a:srcRect b="0" l="0" r="0" t="0"/>
          <a:stretch/>
        </p:blipFill>
        <p:spPr>
          <a:xfrm>
            <a:off x="917387" y="1414025"/>
            <a:ext cx="567582" cy="505888"/>
          </a:xfrm>
          <a:prstGeom prst="rect">
            <a:avLst/>
          </a:prstGeom>
          <a:noFill/>
          <a:ln>
            <a:noFill/>
          </a:ln>
        </p:spPr>
      </p:pic>
      <p:sp>
        <p:nvSpPr>
          <p:cNvPr id="351" name="Google Shape;351;p18"/>
          <p:cNvSpPr/>
          <p:nvPr/>
        </p:nvSpPr>
        <p:spPr>
          <a:xfrm>
            <a:off x="4670538" y="4016624"/>
            <a:ext cx="3158836" cy="868219"/>
          </a:xfrm>
          <a:prstGeom prst="roundRect">
            <a:avLst>
              <a:gd fmla="val 50000" name="adj"/>
            </a:avLst>
          </a:prstGeom>
          <a:noFill/>
          <a:ln cap="flat" cmpd="dbl" w="63500">
            <a:solidFill>
              <a:srgbClr val="9757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52" name="Google Shape;352;p18"/>
          <p:cNvSpPr txBox="1"/>
          <p:nvPr/>
        </p:nvSpPr>
        <p:spPr>
          <a:xfrm>
            <a:off x="5553189" y="4210402"/>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9757D3"/>
                </a:solidFill>
                <a:latin typeface="Tahoma"/>
                <a:ea typeface="Tahoma"/>
                <a:cs typeface="Tahoma"/>
                <a:sym typeface="Tahoma"/>
              </a:rPr>
              <a:t>YOUR TEXT</a:t>
            </a:r>
            <a:endParaRPr b="0" i="0" sz="2400" u="none" cap="none" strike="noStrike">
              <a:solidFill>
                <a:srgbClr val="9757D3"/>
              </a:solidFill>
              <a:latin typeface="Tahoma"/>
              <a:ea typeface="Tahoma"/>
              <a:cs typeface="Tahoma"/>
              <a:sym typeface="Tahoma"/>
            </a:endParaRPr>
          </a:p>
        </p:txBody>
      </p:sp>
      <p:sp>
        <p:nvSpPr>
          <p:cNvPr id="353" name="Google Shape;353;p18"/>
          <p:cNvSpPr/>
          <p:nvPr/>
        </p:nvSpPr>
        <p:spPr>
          <a:xfrm>
            <a:off x="4713098" y="4101377"/>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54" name="Google Shape;354;p18"/>
          <p:cNvSpPr/>
          <p:nvPr/>
        </p:nvSpPr>
        <p:spPr>
          <a:xfrm>
            <a:off x="4670538" y="5469826"/>
            <a:ext cx="3158836" cy="868219"/>
          </a:xfrm>
          <a:prstGeom prst="roundRect">
            <a:avLst>
              <a:gd fmla="val 50000" name="adj"/>
            </a:avLst>
          </a:prstGeom>
          <a:noFill/>
          <a:ln cap="flat" cmpd="thinThick" w="63500">
            <a:solidFill>
              <a:srgbClr val="F34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55" name="Google Shape;355;p18"/>
          <p:cNvSpPr txBox="1"/>
          <p:nvPr/>
        </p:nvSpPr>
        <p:spPr>
          <a:xfrm>
            <a:off x="5553189" y="5663604"/>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34747"/>
                </a:solidFill>
                <a:latin typeface="Tahoma"/>
                <a:ea typeface="Tahoma"/>
                <a:cs typeface="Tahoma"/>
                <a:sym typeface="Tahoma"/>
              </a:rPr>
              <a:t>YOUR TEXT</a:t>
            </a:r>
            <a:endParaRPr b="0" i="0" sz="2400" u="none" cap="none" strike="noStrike">
              <a:solidFill>
                <a:srgbClr val="F34747"/>
              </a:solidFill>
              <a:latin typeface="Tahoma"/>
              <a:ea typeface="Tahoma"/>
              <a:cs typeface="Tahoma"/>
              <a:sym typeface="Tahoma"/>
            </a:endParaRPr>
          </a:p>
        </p:txBody>
      </p:sp>
      <p:sp>
        <p:nvSpPr>
          <p:cNvPr id="356" name="Google Shape;356;p18"/>
          <p:cNvSpPr/>
          <p:nvPr/>
        </p:nvSpPr>
        <p:spPr>
          <a:xfrm>
            <a:off x="4759278" y="5563815"/>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57" name="Google Shape;357;p18"/>
          <p:cNvSpPr/>
          <p:nvPr/>
        </p:nvSpPr>
        <p:spPr>
          <a:xfrm>
            <a:off x="4755492" y="4101377"/>
            <a:ext cx="679879" cy="698711"/>
          </a:xfrm>
          <a:prstGeom prst="roundRect">
            <a:avLst>
              <a:gd fmla="val 50000" name="adj"/>
            </a:avLst>
          </a:prstGeom>
          <a:solidFill>
            <a:srgbClr val="9757D3"/>
          </a:solidFill>
          <a:ln cap="flat" cmpd="sng" w="28575">
            <a:solidFill>
              <a:srgbClr val="9757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58" name="Google Shape;358;p18"/>
          <p:cNvSpPr/>
          <p:nvPr/>
        </p:nvSpPr>
        <p:spPr>
          <a:xfrm>
            <a:off x="4770213" y="5560851"/>
            <a:ext cx="679879" cy="698711"/>
          </a:xfrm>
          <a:prstGeom prst="roundRect">
            <a:avLst>
              <a:gd fmla="val 50000" name="adj"/>
            </a:avLst>
          </a:prstGeom>
          <a:solidFill>
            <a:srgbClr val="F34747"/>
          </a:solidFill>
          <a:ln cap="flat" cmpd="sng" w="28575">
            <a:solidFill>
              <a:srgbClr val="F34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59" name="Google Shape;359;p18"/>
          <p:cNvSpPr/>
          <p:nvPr/>
        </p:nvSpPr>
        <p:spPr>
          <a:xfrm>
            <a:off x="8436262" y="1218168"/>
            <a:ext cx="3158836" cy="868219"/>
          </a:xfrm>
          <a:prstGeom prst="roundRect">
            <a:avLst>
              <a:gd fmla="val 50000" name="adj"/>
            </a:avLst>
          </a:prstGeom>
          <a:noFill/>
          <a:ln cap="flat" cmpd="thickThin" w="635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0" name="Google Shape;360;p18"/>
          <p:cNvSpPr txBox="1"/>
          <p:nvPr/>
        </p:nvSpPr>
        <p:spPr>
          <a:xfrm>
            <a:off x="9318904" y="141194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42BA8C"/>
                </a:solidFill>
                <a:latin typeface="Tahoma"/>
                <a:ea typeface="Tahoma"/>
                <a:cs typeface="Tahoma"/>
                <a:sym typeface="Tahoma"/>
              </a:rPr>
              <a:t>YOUR TEXT</a:t>
            </a:r>
            <a:endParaRPr b="0" i="0" sz="2400" u="none" cap="none" strike="noStrike">
              <a:solidFill>
                <a:srgbClr val="42BA8C"/>
              </a:solidFill>
              <a:latin typeface="Tahoma"/>
              <a:ea typeface="Tahoma"/>
              <a:cs typeface="Tahoma"/>
              <a:sym typeface="Tahoma"/>
            </a:endParaRPr>
          </a:p>
        </p:txBody>
      </p:sp>
      <p:sp>
        <p:nvSpPr>
          <p:cNvPr id="361" name="Google Shape;361;p18"/>
          <p:cNvSpPr/>
          <p:nvPr/>
        </p:nvSpPr>
        <p:spPr>
          <a:xfrm>
            <a:off x="8543465" y="1312157"/>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2" name="Google Shape;362;p18"/>
          <p:cNvSpPr/>
          <p:nvPr/>
        </p:nvSpPr>
        <p:spPr>
          <a:xfrm>
            <a:off x="8463972" y="2560059"/>
            <a:ext cx="3158836" cy="868219"/>
          </a:xfrm>
          <a:prstGeom prst="roundRect">
            <a:avLst>
              <a:gd fmla="val 50000" name="adj"/>
            </a:avLst>
          </a:prstGeom>
          <a:noFill/>
          <a:ln cap="flat" cmpd="tri" w="63500">
            <a:solidFill>
              <a:srgbClr val="F690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3" name="Google Shape;363;p18"/>
          <p:cNvSpPr txBox="1"/>
          <p:nvPr/>
        </p:nvSpPr>
        <p:spPr>
          <a:xfrm>
            <a:off x="9346614" y="275383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69046"/>
                </a:solidFill>
                <a:latin typeface="Tahoma"/>
                <a:ea typeface="Tahoma"/>
                <a:cs typeface="Tahoma"/>
                <a:sym typeface="Tahoma"/>
              </a:rPr>
              <a:t>YOUR TEXT</a:t>
            </a:r>
            <a:endParaRPr b="0" i="0" sz="2400" u="none" cap="none" strike="noStrike">
              <a:solidFill>
                <a:srgbClr val="F69046"/>
              </a:solidFill>
              <a:latin typeface="Tahoma"/>
              <a:ea typeface="Tahoma"/>
              <a:cs typeface="Tahoma"/>
              <a:sym typeface="Tahoma"/>
            </a:endParaRPr>
          </a:p>
        </p:txBody>
      </p:sp>
      <p:sp>
        <p:nvSpPr>
          <p:cNvPr id="364" name="Google Shape;364;p18"/>
          <p:cNvSpPr/>
          <p:nvPr/>
        </p:nvSpPr>
        <p:spPr>
          <a:xfrm>
            <a:off x="8552703" y="2654048"/>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5" name="Google Shape;365;p18"/>
          <p:cNvSpPr/>
          <p:nvPr/>
        </p:nvSpPr>
        <p:spPr>
          <a:xfrm>
            <a:off x="8542625" y="2648537"/>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6" name="Google Shape;366;p18"/>
          <p:cNvSpPr/>
          <p:nvPr/>
        </p:nvSpPr>
        <p:spPr>
          <a:xfrm>
            <a:off x="8553560" y="2645573"/>
            <a:ext cx="679879" cy="698711"/>
          </a:xfrm>
          <a:prstGeom prst="roundRect">
            <a:avLst>
              <a:gd fmla="val 50000" name="adj"/>
            </a:avLst>
          </a:prstGeom>
          <a:solidFill>
            <a:srgbClr val="F69046"/>
          </a:solidFill>
          <a:ln cap="flat" cmpd="sng" w="28575">
            <a:solidFill>
              <a:srgbClr val="F690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7" name="Google Shape;367;p18"/>
          <p:cNvSpPr/>
          <p:nvPr/>
        </p:nvSpPr>
        <p:spPr>
          <a:xfrm>
            <a:off x="8514915" y="1310943"/>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8" name="Google Shape;368;p18"/>
          <p:cNvSpPr/>
          <p:nvPr/>
        </p:nvSpPr>
        <p:spPr>
          <a:xfrm>
            <a:off x="8525850" y="1307979"/>
            <a:ext cx="679879" cy="698711"/>
          </a:xfrm>
          <a:prstGeom prst="roundRect">
            <a:avLst>
              <a:gd fmla="val 50000" name="adj"/>
            </a:avLst>
          </a:prstGeom>
          <a:solidFill>
            <a:srgbClr val="42BA8C"/>
          </a:solidFill>
          <a:ln cap="flat" cmpd="sng" w="28575">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69" name="Google Shape;369;p18"/>
          <p:cNvSpPr txBox="1"/>
          <p:nvPr/>
        </p:nvSpPr>
        <p:spPr>
          <a:xfrm>
            <a:off x="9428037" y="559416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370" name="Google Shape;370;p18"/>
          <p:cNvPicPr preferRelativeResize="0"/>
          <p:nvPr/>
        </p:nvPicPr>
        <p:blipFill rotWithShape="1">
          <a:blip r:embed="rId8">
            <a:alphaModFix/>
          </a:blip>
          <a:srcRect b="0" l="0" r="0" t="0"/>
          <a:stretch/>
        </p:blipFill>
        <p:spPr>
          <a:xfrm>
            <a:off x="8762768" y="5672306"/>
            <a:ext cx="424215" cy="378104"/>
          </a:xfrm>
          <a:prstGeom prst="rect">
            <a:avLst/>
          </a:prstGeom>
          <a:noFill/>
          <a:ln>
            <a:noFill/>
          </a:ln>
        </p:spPr>
      </p:pic>
      <p:sp>
        <p:nvSpPr>
          <p:cNvPr id="371" name="Google Shape;371;p18"/>
          <p:cNvSpPr/>
          <p:nvPr/>
        </p:nvSpPr>
        <p:spPr>
          <a:xfrm>
            <a:off x="8514915" y="5433681"/>
            <a:ext cx="3158836" cy="868219"/>
          </a:xfrm>
          <a:prstGeom prst="roundRect">
            <a:avLst>
              <a:gd fmla="val 50000" name="adj"/>
            </a:avLst>
          </a:prstGeom>
          <a:noFill/>
          <a:ln cap="flat" cmpd="sng" w="38100">
            <a:solidFill>
              <a:srgbClr val="5192D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72" name="Google Shape;372;p18"/>
          <p:cNvSpPr txBox="1"/>
          <p:nvPr/>
        </p:nvSpPr>
        <p:spPr>
          <a:xfrm>
            <a:off x="9397566" y="5627459"/>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5192D0"/>
                </a:solidFill>
                <a:latin typeface="Tahoma"/>
                <a:ea typeface="Tahoma"/>
                <a:cs typeface="Tahoma"/>
                <a:sym typeface="Tahoma"/>
              </a:rPr>
              <a:t>YOUR TEXT</a:t>
            </a:r>
            <a:endParaRPr b="0" i="0" sz="2400" u="none" cap="none" strike="noStrike">
              <a:solidFill>
                <a:srgbClr val="5192D0"/>
              </a:solidFill>
              <a:latin typeface="Tahoma"/>
              <a:ea typeface="Tahoma"/>
              <a:cs typeface="Tahoma"/>
              <a:sym typeface="Tahoma"/>
            </a:endParaRPr>
          </a:p>
        </p:txBody>
      </p:sp>
      <p:sp>
        <p:nvSpPr>
          <p:cNvPr id="373" name="Google Shape;373;p18"/>
          <p:cNvSpPr/>
          <p:nvPr/>
        </p:nvSpPr>
        <p:spPr>
          <a:xfrm>
            <a:off x="8622127" y="5518434"/>
            <a:ext cx="679879" cy="698711"/>
          </a:xfrm>
          <a:prstGeom prst="roundRect">
            <a:avLst>
              <a:gd fmla="val 50000" name="adj"/>
            </a:avLst>
          </a:prstGeom>
          <a:noFill/>
          <a:ln cap="flat" cmpd="sng" w="28575">
            <a:solidFill>
              <a:srgbClr val="5192D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74" name="Google Shape;374;p18"/>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ROUNDED OUTLINE BUTTONS</a:t>
            </a:r>
            <a:endParaRPr b="0" i="0" sz="2800" u="none" cap="none" strike="noStrike">
              <a:solidFill>
                <a:srgbClr val="7F7F7F"/>
              </a:solidFill>
              <a:latin typeface="Tahoma"/>
              <a:ea typeface="Tahoma"/>
              <a:cs typeface="Tahoma"/>
              <a:sym typeface="Tahoma"/>
            </a:endParaRPr>
          </a:p>
        </p:txBody>
      </p:sp>
      <p:pic>
        <p:nvPicPr>
          <p:cNvPr id="375" name="Google Shape;375;p18"/>
          <p:cNvPicPr preferRelativeResize="0"/>
          <p:nvPr/>
        </p:nvPicPr>
        <p:blipFill rotWithShape="1">
          <a:blip r:embed="rId10">
            <a:alphaModFix/>
          </a:blip>
          <a:srcRect b="0" l="0" r="0" t="0"/>
          <a:stretch/>
        </p:blipFill>
        <p:spPr>
          <a:xfrm>
            <a:off x="4899406" y="4271172"/>
            <a:ext cx="389568" cy="359119"/>
          </a:xfrm>
          <a:prstGeom prst="rect">
            <a:avLst/>
          </a:prstGeom>
          <a:noFill/>
          <a:ln>
            <a:noFill/>
          </a:ln>
        </p:spPr>
      </p:pic>
      <p:pic>
        <p:nvPicPr>
          <p:cNvPr id="376" name="Google Shape;376;p18"/>
          <p:cNvPicPr preferRelativeResize="0"/>
          <p:nvPr/>
        </p:nvPicPr>
        <p:blipFill rotWithShape="1">
          <a:blip r:embed="rId10">
            <a:alphaModFix/>
          </a:blip>
          <a:srcRect b="0" l="0" r="0" t="0"/>
          <a:stretch/>
        </p:blipFill>
        <p:spPr>
          <a:xfrm>
            <a:off x="4928812" y="5730646"/>
            <a:ext cx="389568" cy="359119"/>
          </a:xfrm>
          <a:prstGeom prst="rect">
            <a:avLst/>
          </a:prstGeom>
          <a:noFill/>
          <a:ln>
            <a:noFill/>
          </a:ln>
        </p:spPr>
      </p:pic>
      <p:pic>
        <p:nvPicPr>
          <p:cNvPr id="377" name="Google Shape;377;p18"/>
          <p:cNvPicPr preferRelativeResize="0"/>
          <p:nvPr/>
        </p:nvPicPr>
        <p:blipFill rotWithShape="1">
          <a:blip r:embed="rId10">
            <a:alphaModFix/>
          </a:blip>
          <a:srcRect b="0" l="0" r="0" t="0"/>
          <a:stretch/>
        </p:blipFill>
        <p:spPr>
          <a:xfrm>
            <a:off x="8678357" y="1487409"/>
            <a:ext cx="389568" cy="359119"/>
          </a:xfrm>
          <a:prstGeom prst="rect">
            <a:avLst/>
          </a:prstGeom>
          <a:noFill/>
          <a:ln>
            <a:noFill/>
          </a:ln>
        </p:spPr>
      </p:pic>
      <p:pic>
        <p:nvPicPr>
          <p:cNvPr id="378" name="Google Shape;378;p18"/>
          <p:cNvPicPr preferRelativeResize="0"/>
          <p:nvPr/>
        </p:nvPicPr>
        <p:blipFill rotWithShape="1">
          <a:blip r:embed="rId10">
            <a:alphaModFix/>
          </a:blip>
          <a:srcRect b="0" l="0" r="0" t="0"/>
          <a:stretch/>
        </p:blipFill>
        <p:spPr>
          <a:xfrm>
            <a:off x="8678357" y="2823843"/>
            <a:ext cx="389568" cy="3591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2" name="Shape 382"/>
        <p:cNvGrpSpPr/>
        <p:nvPr/>
      </p:nvGrpSpPr>
      <p:grpSpPr>
        <a:xfrm>
          <a:off x="0" y="0"/>
          <a:ext cx="0" cy="0"/>
          <a:chOff x="0" y="0"/>
          <a:chExt cx="0" cy="0"/>
        </a:xfrm>
      </p:grpSpPr>
      <p:sp>
        <p:nvSpPr>
          <p:cNvPr id="383" name="Google Shape;383;p19"/>
          <p:cNvSpPr txBox="1"/>
          <p:nvPr/>
        </p:nvSpPr>
        <p:spPr>
          <a:xfrm>
            <a:off x="9428037" y="4157354"/>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384" name="Google Shape;384;p19"/>
          <p:cNvPicPr preferRelativeResize="0"/>
          <p:nvPr/>
        </p:nvPicPr>
        <p:blipFill rotWithShape="1">
          <a:blip r:embed="rId3">
            <a:alphaModFix/>
          </a:blip>
          <a:srcRect b="0" l="0" r="0" t="0"/>
          <a:stretch/>
        </p:blipFill>
        <p:spPr>
          <a:xfrm>
            <a:off x="8744296" y="4235495"/>
            <a:ext cx="424215" cy="378104"/>
          </a:xfrm>
          <a:prstGeom prst="rect">
            <a:avLst/>
          </a:prstGeom>
          <a:noFill/>
          <a:ln>
            <a:noFill/>
          </a:ln>
        </p:spPr>
      </p:pic>
      <p:sp>
        <p:nvSpPr>
          <p:cNvPr id="385" name="Google Shape;385;p19"/>
          <p:cNvSpPr/>
          <p:nvPr/>
        </p:nvSpPr>
        <p:spPr>
          <a:xfrm>
            <a:off x="682344" y="1231738"/>
            <a:ext cx="3158836" cy="868219"/>
          </a:xfrm>
          <a:prstGeom prst="roundRect">
            <a:avLst>
              <a:gd fmla="val 28936" name="adj"/>
            </a:avLst>
          </a:prstGeom>
          <a:noFill/>
          <a:ln cap="flat" cmpd="sng" w="38100">
            <a:solidFill>
              <a:srgbClr val="9757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86" name="Google Shape;386;p19"/>
          <p:cNvSpPr txBox="1"/>
          <p:nvPr/>
        </p:nvSpPr>
        <p:spPr>
          <a:xfrm>
            <a:off x="1564995" y="142551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9757D3"/>
                </a:solidFill>
                <a:latin typeface="Tahoma"/>
                <a:ea typeface="Tahoma"/>
                <a:cs typeface="Tahoma"/>
                <a:sym typeface="Tahoma"/>
              </a:rPr>
              <a:t>YOUR TEXT</a:t>
            </a:r>
            <a:endParaRPr b="0" i="0" sz="2400" u="none" cap="none" strike="noStrike">
              <a:solidFill>
                <a:srgbClr val="9757D3"/>
              </a:solidFill>
              <a:latin typeface="Tahoma"/>
              <a:ea typeface="Tahoma"/>
              <a:cs typeface="Tahoma"/>
              <a:sym typeface="Tahoma"/>
            </a:endParaRPr>
          </a:p>
        </p:txBody>
      </p:sp>
      <p:sp>
        <p:nvSpPr>
          <p:cNvPr id="387" name="Google Shape;387;p19"/>
          <p:cNvSpPr/>
          <p:nvPr/>
        </p:nvSpPr>
        <p:spPr>
          <a:xfrm>
            <a:off x="8514915" y="3996870"/>
            <a:ext cx="3158836" cy="868219"/>
          </a:xfrm>
          <a:prstGeom prst="roundRect">
            <a:avLst>
              <a:gd fmla="val 23670" name="adj"/>
            </a:avLst>
          </a:prstGeom>
          <a:noFill/>
          <a:ln cap="flat" cmpd="sng" w="38100">
            <a:solidFill>
              <a:srgbClr val="EE5A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88" name="Google Shape;388;p19"/>
          <p:cNvSpPr txBox="1"/>
          <p:nvPr/>
        </p:nvSpPr>
        <p:spPr>
          <a:xfrm>
            <a:off x="9397566" y="4190648"/>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EE5AA6"/>
                </a:solidFill>
                <a:latin typeface="Tahoma"/>
                <a:ea typeface="Tahoma"/>
                <a:cs typeface="Tahoma"/>
                <a:sym typeface="Tahoma"/>
              </a:rPr>
              <a:t>YOUR TEXT</a:t>
            </a:r>
            <a:endParaRPr b="0" i="0" sz="2400" u="none" cap="none" strike="noStrike">
              <a:solidFill>
                <a:srgbClr val="EE5AA6"/>
              </a:solidFill>
              <a:latin typeface="Tahoma"/>
              <a:ea typeface="Tahoma"/>
              <a:cs typeface="Tahoma"/>
              <a:sym typeface="Tahoma"/>
            </a:endParaRPr>
          </a:p>
        </p:txBody>
      </p:sp>
      <p:sp>
        <p:nvSpPr>
          <p:cNvPr id="389" name="Google Shape;389;p19"/>
          <p:cNvSpPr/>
          <p:nvPr/>
        </p:nvSpPr>
        <p:spPr>
          <a:xfrm>
            <a:off x="682344" y="2628423"/>
            <a:ext cx="3158836" cy="868219"/>
          </a:xfrm>
          <a:prstGeom prst="roundRect">
            <a:avLst>
              <a:gd fmla="val 28936" name="adj"/>
            </a:avLst>
          </a:prstGeom>
          <a:noFill/>
          <a:ln cap="flat" cmpd="dbl" w="63500">
            <a:solidFill>
              <a:srgbClr val="F34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90" name="Google Shape;390;p19"/>
          <p:cNvSpPr txBox="1"/>
          <p:nvPr/>
        </p:nvSpPr>
        <p:spPr>
          <a:xfrm>
            <a:off x="1564995" y="2822201"/>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34747"/>
                </a:solidFill>
                <a:latin typeface="Tahoma"/>
                <a:ea typeface="Tahoma"/>
                <a:cs typeface="Tahoma"/>
                <a:sym typeface="Tahoma"/>
              </a:rPr>
              <a:t>YOUR TEXT</a:t>
            </a:r>
            <a:endParaRPr b="0" i="0" sz="2400" u="none" cap="none" strike="noStrike">
              <a:solidFill>
                <a:srgbClr val="F34747"/>
              </a:solidFill>
              <a:latin typeface="Tahoma"/>
              <a:ea typeface="Tahoma"/>
              <a:cs typeface="Tahoma"/>
              <a:sym typeface="Tahoma"/>
            </a:endParaRPr>
          </a:p>
        </p:txBody>
      </p:sp>
      <p:sp>
        <p:nvSpPr>
          <p:cNvPr id="391" name="Google Shape;391;p19"/>
          <p:cNvSpPr/>
          <p:nvPr/>
        </p:nvSpPr>
        <p:spPr>
          <a:xfrm>
            <a:off x="789556" y="2713176"/>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92" name="Google Shape;392;p19"/>
          <p:cNvPicPr preferRelativeResize="0"/>
          <p:nvPr/>
        </p:nvPicPr>
        <p:blipFill rotWithShape="1">
          <a:blip r:embed="rId4">
            <a:alphaModFix/>
          </a:blip>
          <a:srcRect b="0" l="0" r="0" t="0"/>
          <a:stretch/>
        </p:blipFill>
        <p:spPr>
          <a:xfrm>
            <a:off x="917387" y="2812578"/>
            <a:ext cx="567582" cy="505888"/>
          </a:xfrm>
          <a:prstGeom prst="rect">
            <a:avLst/>
          </a:prstGeom>
          <a:noFill/>
          <a:ln>
            <a:noFill/>
          </a:ln>
        </p:spPr>
      </p:pic>
      <p:sp>
        <p:nvSpPr>
          <p:cNvPr id="393" name="Google Shape;393;p19"/>
          <p:cNvSpPr/>
          <p:nvPr/>
        </p:nvSpPr>
        <p:spPr>
          <a:xfrm>
            <a:off x="682344" y="4081625"/>
            <a:ext cx="3158836" cy="868219"/>
          </a:xfrm>
          <a:prstGeom prst="roundRect">
            <a:avLst>
              <a:gd fmla="val 26830" name="adj"/>
            </a:avLst>
          </a:prstGeom>
          <a:noFill/>
          <a:ln cap="flat" cmpd="thinThick" w="635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94" name="Google Shape;394;p19"/>
          <p:cNvSpPr txBox="1"/>
          <p:nvPr/>
        </p:nvSpPr>
        <p:spPr>
          <a:xfrm>
            <a:off x="1564995" y="4275403"/>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42BA8C"/>
                </a:solidFill>
                <a:latin typeface="Tahoma"/>
                <a:ea typeface="Tahoma"/>
                <a:cs typeface="Tahoma"/>
                <a:sym typeface="Tahoma"/>
              </a:rPr>
              <a:t>YOUR TEXT</a:t>
            </a:r>
            <a:endParaRPr b="0" i="0" sz="2400" u="none" cap="none" strike="noStrike">
              <a:solidFill>
                <a:srgbClr val="42BA8C"/>
              </a:solidFill>
              <a:latin typeface="Tahoma"/>
              <a:ea typeface="Tahoma"/>
              <a:cs typeface="Tahoma"/>
              <a:sym typeface="Tahoma"/>
            </a:endParaRPr>
          </a:p>
        </p:txBody>
      </p:sp>
      <p:sp>
        <p:nvSpPr>
          <p:cNvPr id="395" name="Google Shape;395;p19"/>
          <p:cNvSpPr/>
          <p:nvPr/>
        </p:nvSpPr>
        <p:spPr>
          <a:xfrm>
            <a:off x="789556" y="4166378"/>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396" name="Google Shape;396;p19"/>
          <p:cNvPicPr preferRelativeResize="0"/>
          <p:nvPr/>
        </p:nvPicPr>
        <p:blipFill rotWithShape="1">
          <a:blip r:embed="rId5">
            <a:alphaModFix/>
          </a:blip>
          <a:srcRect b="0" l="0" r="0" t="0"/>
          <a:stretch/>
        </p:blipFill>
        <p:spPr>
          <a:xfrm>
            <a:off x="917387" y="4265780"/>
            <a:ext cx="567582" cy="505888"/>
          </a:xfrm>
          <a:prstGeom prst="rect">
            <a:avLst/>
          </a:prstGeom>
          <a:noFill/>
          <a:ln>
            <a:noFill/>
          </a:ln>
        </p:spPr>
      </p:pic>
      <p:sp>
        <p:nvSpPr>
          <p:cNvPr id="397" name="Google Shape;397;p19"/>
          <p:cNvSpPr/>
          <p:nvPr/>
        </p:nvSpPr>
        <p:spPr>
          <a:xfrm>
            <a:off x="682353" y="5466862"/>
            <a:ext cx="3158836" cy="868219"/>
          </a:xfrm>
          <a:prstGeom prst="roundRect">
            <a:avLst>
              <a:gd fmla="val 27883" name="adj"/>
            </a:avLst>
          </a:prstGeom>
          <a:noFill/>
          <a:ln cap="flat" cmpd="thickThin" w="63500">
            <a:solidFill>
              <a:srgbClr val="F690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398" name="Google Shape;398;p19"/>
          <p:cNvSpPr txBox="1"/>
          <p:nvPr/>
        </p:nvSpPr>
        <p:spPr>
          <a:xfrm>
            <a:off x="1564995" y="566064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69046"/>
                </a:solidFill>
                <a:latin typeface="Tahoma"/>
                <a:ea typeface="Tahoma"/>
                <a:cs typeface="Tahoma"/>
                <a:sym typeface="Tahoma"/>
              </a:rPr>
              <a:t>YOUR TEXT</a:t>
            </a:r>
            <a:endParaRPr b="0" i="0" sz="2400" u="none" cap="none" strike="noStrike">
              <a:solidFill>
                <a:srgbClr val="F69046"/>
              </a:solidFill>
              <a:latin typeface="Tahoma"/>
              <a:ea typeface="Tahoma"/>
              <a:cs typeface="Tahoma"/>
              <a:sym typeface="Tahoma"/>
            </a:endParaRPr>
          </a:p>
        </p:txBody>
      </p:sp>
      <p:sp>
        <p:nvSpPr>
          <p:cNvPr id="399" name="Google Shape;399;p19"/>
          <p:cNvSpPr/>
          <p:nvPr/>
        </p:nvSpPr>
        <p:spPr>
          <a:xfrm>
            <a:off x="789556" y="5551615"/>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400" name="Google Shape;400;p19"/>
          <p:cNvPicPr preferRelativeResize="0"/>
          <p:nvPr/>
        </p:nvPicPr>
        <p:blipFill rotWithShape="1">
          <a:blip r:embed="rId6">
            <a:alphaModFix/>
          </a:blip>
          <a:srcRect b="0" l="0" r="0" t="0"/>
          <a:stretch/>
        </p:blipFill>
        <p:spPr>
          <a:xfrm>
            <a:off x="917387" y="5651018"/>
            <a:ext cx="567582" cy="505888"/>
          </a:xfrm>
          <a:prstGeom prst="rect">
            <a:avLst/>
          </a:prstGeom>
          <a:noFill/>
          <a:ln>
            <a:noFill/>
          </a:ln>
        </p:spPr>
      </p:pic>
      <p:sp>
        <p:nvSpPr>
          <p:cNvPr id="401" name="Google Shape;401;p19"/>
          <p:cNvSpPr/>
          <p:nvPr/>
        </p:nvSpPr>
        <p:spPr>
          <a:xfrm>
            <a:off x="4635366" y="1231738"/>
            <a:ext cx="3158836" cy="868219"/>
          </a:xfrm>
          <a:prstGeom prst="roundRect">
            <a:avLst>
              <a:gd fmla="val 24724" name="adj"/>
            </a:avLst>
          </a:prstGeom>
          <a:noFill/>
          <a:ln cap="flat" cmpd="tri" w="63500">
            <a:solidFill>
              <a:srgbClr val="EE5A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02" name="Google Shape;402;p19"/>
          <p:cNvSpPr txBox="1"/>
          <p:nvPr/>
        </p:nvSpPr>
        <p:spPr>
          <a:xfrm>
            <a:off x="5518008" y="142551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EE5AA6"/>
                </a:solidFill>
                <a:latin typeface="Tahoma"/>
                <a:ea typeface="Tahoma"/>
                <a:cs typeface="Tahoma"/>
                <a:sym typeface="Tahoma"/>
              </a:rPr>
              <a:t>YOUR TEXT</a:t>
            </a:r>
            <a:endParaRPr b="0" i="0" sz="2400" u="none" cap="none" strike="noStrike">
              <a:solidFill>
                <a:srgbClr val="EE5AA6"/>
              </a:solidFill>
              <a:latin typeface="Tahoma"/>
              <a:ea typeface="Tahoma"/>
              <a:cs typeface="Tahoma"/>
              <a:sym typeface="Tahoma"/>
            </a:endParaRPr>
          </a:p>
        </p:txBody>
      </p:sp>
      <p:sp>
        <p:nvSpPr>
          <p:cNvPr id="403" name="Google Shape;403;p19"/>
          <p:cNvSpPr/>
          <p:nvPr/>
        </p:nvSpPr>
        <p:spPr>
          <a:xfrm>
            <a:off x="4742569" y="1316491"/>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404" name="Google Shape;404;p19"/>
          <p:cNvPicPr preferRelativeResize="0"/>
          <p:nvPr/>
        </p:nvPicPr>
        <p:blipFill rotWithShape="1">
          <a:blip r:embed="rId7">
            <a:alphaModFix/>
          </a:blip>
          <a:srcRect b="0" l="0" r="0" t="0"/>
          <a:stretch/>
        </p:blipFill>
        <p:spPr>
          <a:xfrm>
            <a:off x="4870400" y="1415893"/>
            <a:ext cx="567582" cy="505888"/>
          </a:xfrm>
          <a:prstGeom prst="rect">
            <a:avLst/>
          </a:prstGeom>
          <a:noFill/>
          <a:ln>
            <a:noFill/>
          </a:ln>
        </p:spPr>
      </p:pic>
      <p:sp>
        <p:nvSpPr>
          <p:cNvPr id="405" name="Google Shape;405;p19"/>
          <p:cNvSpPr/>
          <p:nvPr/>
        </p:nvSpPr>
        <p:spPr>
          <a:xfrm>
            <a:off x="4677188" y="2621009"/>
            <a:ext cx="3158836" cy="868219"/>
          </a:xfrm>
          <a:prstGeom prst="roundRect">
            <a:avLst>
              <a:gd fmla="val 28936" name="adj"/>
            </a:avLst>
          </a:prstGeom>
          <a:noFill/>
          <a:ln cap="flat" cmpd="sng" w="38100">
            <a:solidFill>
              <a:srgbClr val="5192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06" name="Google Shape;406;p19"/>
          <p:cNvSpPr txBox="1"/>
          <p:nvPr/>
        </p:nvSpPr>
        <p:spPr>
          <a:xfrm>
            <a:off x="5559839" y="2814787"/>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5192D0"/>
                </a:solidFill>
                <a:latin typeface="Tahoma"/>
                <a:ea typeface="Tahoma"/>
                <a:cs typeface="Tahoma"/>
                <a:sym typeface="Tahoma"/>
              </a:rPr>
              <a:t>YOUR TEXT</a:t>
            </a:r>
            <a:endParaRPr b="0" i="0" sz="2400" u="none" cap="none" strike="noStrike">
              <a:solidFill>
                <a:srgbClr val="5192D0"/>
              </a:solidFill>
              <a:latin typeface="Tahoma"/>
              <a:ea typeface="Tahoma"/>
              <a:cs typeface="Tahoma"/>
              <a:sym typeface="Tahoma"/>
            </a:endParaRPr>
          </a:p>
        </p:txBody>
      </p:sp>
      <p:pic>
        <p:nvPicPr>
          <p:cNvPr id="407" name="Google Shape;407;p19"/>
          <p:cNvPicPr preferRelativeResize="0"/>
          <p:nvPr/>
        </p:nvPicPr>
        <p:blipFill rotWithShape="1">
          <a:blip r:embed="rId8">
            <a:alphaModFix/>
          </a:blip>
          <a:srcRect b="0" l="0" r="0" t="0"/>
          <a:stretch/>
        </p:blipFill>
        <p:spPr>
          <a:xfrm>
            <a:off x="4914207" y="2869238"/>
            <a:ext cx="424215" cy="378104"/>
          </a:xfrm>
          <a:prstGeom prst="rect">
            <a:avLst/>
          </a:prstGeom>
          <a:noFill/>
          <a:ln>
            <a:noFill/>
          </a:ln>
        </p:spPr>
      </p:pic>
      <p:pic>
        <p:nvPicPr>
          <p:cNvPr id="408" name="Google Shape;408;p19"/>
          <p:cNvPicPr preferRelativeResize="0"/>
          <p:nvPr/>
        </p:nvPicPr>
        <p:blipFill rotWithShape="1">
          <a:blip r:embed="rId9">
            <a:alphaModFix/>
          </a:blip>
          <a:srcRect b="0" l="0" r="0" t="0"/>
          <a:stretch/>
        </p:blipFill>
        <p:spPr>
          <a:xfrm>
            <a:off x="917387" y="1414025"/>
            <a:ext cx="567582" cy="505888"/>
          </a:xfrm>
          <a:prstGeom prst="rect">
            <a:avLst/>
          </a:prstGeom>
          <a:noFill/>
          <a:ln>
            <a:noFill/>
          </a:ln>
        </p:spPr>
      </p:pic>
      <p:sp>
        <p:nvSpPr>
          <p:cNvPr id="409" name="Google Shape;409;p19"/>
          <p:cNvSpPr txBox="1"/>
          <p:nvPr/>
        </p:nvSpPr>
        <p:spPr>
          <a:xfrm>
            <a:off x="9428037" y="5627346"/>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ahoma"/>
                <a:ea typeface="Tahoma"/>
                <a:cs typeface="Tahoma"/>
                <a:sym typeface="Tahoma"/>
              </a:rPr>
              <a:t>YOUR TEXT</a:t>
            </a:r>
            <a:endParaRPr b="0" i="0" sz="2400" u="none" cap="none" strike="noStrike">
              <a:solidFill>
                <a:schemeClr val="lt1"/>
              </a:solidFill>
              <a:latin typeface="Tahoma"/>
              <a:ea typeface="Tahoma"/>
              <a:cs typeface="Tahoma"/>
              <a:sym typeface="Tahoma"/>
            </a:endParaRPr>
          </a:p>
        </p:txBody>
      </p:sp>
      <p:pic>
        <p:nvPicPr>
          <p:cNvPr id="410" name="Google Shape;410;p19"/>
          <p:cNvPicPr preferRelativeResize="0"/>
          <p:nvPr/>
        </p:nvPicPr>
        <p:blipFill rotWithShape="1">
          <a:blip r:embed="rId8">
            <a:alphaModFix/>
          </a:blip>
          <a:srcRect b="0" l="0" r="0" t="0"/>
          <a:stretch/>
        </p:blipFill>
        <p:spPr>
          <a:xfrm>
            <a:off x="8762768" y="5705487"/>
            <a:ext cx="424215" cy="378104"/>
          </a:xfrm>
          <a:prstGeom prst="rect">
            <a:avLst/>
          </a:prstGeom>
          <a:noFill/>
          <a:ln>
            <a:noFill/>
          </a:ln>
        </p:spPr>
      </p:pic>
      <p:sp>
        <p:nvSpPr>
          <p:cNvPr id="411" name="Google Shape;411;p19"/>
          <p:cNvSpPr/>
          <p:nvPr/>
        </p:nvSpPr>
        <p:spPr>
          <a:xfrm>
            <a:off x="8514915" y="5466862"/>
            <a:ext cx="3158836" cy="868219"/>
          </a:xfrm>
          <a:prstGeom prst="roundRect">
            <a:avLst>
              <a:gd fmla="val 21564" name="adj"/>
            </a:avLst>
          </a:prstGeom>
          <a:noFill/>
          <a:ln cap="flat" cmpd="sng" w="38100">
            <a:solidFill>
              <a:srgbClr val="5192D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12" name="Google Shape;412;p19"/>
          <p:cNvSpPr txBox="1"/>
          <p:nvPr/>
        </p:nvSpPr>
        <p:spPr>
          <a:xfrm>
            <a:off x="9397566" y="5660640"/>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5192D0"/>
                </a:solidFill>
                <a:latin typeface="Tahoma"/>
                <a:ea typeface="Tahoma"/>
                <a:cs typeface="Tahoma"/>
                <a:sym typeface="Tahoma"/>
              </a:rPr>
              <a:t>YOUR TEXT</a:t>
            </a:r>
            <a:endParaRPr b="0" i="0" sz="2400" u="none" cap="none" strike="noStrike">
              <a:solidFill>
                <a:srgbClr val="5192D0"/>
              </a:solidFill>
              <a:latin typeface="Tahoma"/>
              <a:ea typeface="Tahoma"/>
              <a:cs typeface="Tahoma"/>
              <a:sym typeface="Tahoma"/>
            </a:endParaRPr>
          </a:p>
        </p:txBody>
      </p:sp>
      <p:sp>
        <p:nvSpPr>
          <p:cNvPr id="413" name="Google Shape;413;p19"/>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RECTANGULAR OUTLINE BUTTONS</a:t>
            </a:r>
            <a:endParaRPr b="0" i="0" sz="2800" u="none" cap="none" strike="noStrike">
              <a:solidFill>
                <a:srgbClr val="7F7F7F"/>
              </a:solidFill>
              <a:latin typeface="Tahoma"/>
              <a:ea typeface="Tahoma"/>
              <a:cs typeface="Tahoma"/>
              <a:sym typeface="Tahoma"/>
            </a:endParaRPr>
          </a:p>
        </p:txBody>
      </p:sp>
      <p:sp>
        <p:nvSpPr>
          <p:cNvPr id="414" name="Google Shape;414;p19"/>
          <p:cNvSpPr/>
          <p:nvPr/>
        </p:nvSpPr>
        <p:spPr>
          <a:xfrm>
            <a:off x="4670538" y="4016624"/>
            <a:ext cx="3158836" cy="868219"/>
          </a:xfrm>
          <a:prstGeom prst="roundRect">
            <a:avLst>
              <a:gd fmla="val 23670" name="adj"/>
            </a:avLst>
          </a:prstGeom>
          <a:noFill/>
          <a:ln cap="flat" cmpd="dbl" w="63500">
            <a:solidFill>
              <a:srgbClr val="9757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15" name="Google Shape;415;p19"/>
          <p:cNvSpPr txBox="1"/>
          <p:nvPr/>
        </p:nvSpPr>
        <p:spPr>
          <a:xfrm>
            <a:off x="5553189" y="4210402"/>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9757D3"/>
                </a:solidFill>
                <a:latin typeface="Tahoma"/>
                <a:ea typeface="Tahoma"/>
                <a:cs typeface="Tahoma"/>
                <a:sym typeface="Tahoma"/>
              </a:rPr>
              <a:t>YOUR TEXT</a:t>
            </a:r>
            <a:endParaRPr b="0" i="0" sz="2400" u="none" cap="none" strike="noStrike">
              <a:solidFill>
                <a:srgbClr val="9757D3"/>
              </a:solidFill>
              <a:latin typeface="Tahoma"/>
              <a:ea typeface="Tahoma"/>
              <a:cs typeface="Tahoma"/>
              <a:sym typeface="Tahoma"/>
            </a:endParaRPr>
          </a:p>
        </p:txBody>
      </p:sp>
      <p:sp>
        <p:nvSpPr>
          <p:cNvPr id="416" name="Google Shape;416;p19"/>
          <p:cNvSpPr/>
          <p:nvPr/>
        </p:nvSpPr>
        <p:spPr>
          <a:xfrm>
            <a:off x="4713098" y="4101377"/>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17" name="Google Shape;417;p19"/>
          <p:cNvSpPr/>
          <p:nvPr/>
        </p:nvSpPr>
        <p:spPr>
          <a:xfrm>
            <a:off x="4670538" y="5469826"/>
            <a:ext cx="3158836" cy="868219"/>
          </a:xfrm>
          <a:prstGeom prst="roundRect">
            <a:avLst>
              <a:gd fmla="val 20511" name="adj"/>
            </a:avLst>
          </a:prstGeom>
          <a:noFill/>
          <a:ln cap="flat" cmpd="thinThick" w="63500">
            <a:solidFill>
              <a:srgbClr val="F34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18" name="Google Shape;418;p19"/>
          <p:cNvSpPr txBox="1"/>
          <p:nvPr/>
        </p:nvSpPr>
        <p:spPr>
          <a:xfrm>
            <a:off x="5553189" y="5663604"/>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34747"/>
                </a:solidFill>
                <a:latin typeface="Tahoma"/>
                <a:ea typeface="Tahoma"/>
                <a:cs typeface="Tahoma"/>
                <a:sym typeface="Tahoma"/>
              </a:rPr>
              <a:t>YOUR TEXT</a:t>
            </a:r>
            <a:endParaRPr b="0" i="0" sz="2400" u="none" cap="none" strike="noStrike">
              <a:solidFill>
                <a:srgbClr val="F34747"/>
              </a:solidFill>
              <a:latin typeface="Tahoma"/>
              <a:ea typeface="Tahoma"/>
              <a:cs typeface="Tahoma"/>
              <a:sym typeface="Tahoma"/>
            </a:endParaRPr>
          </a:p>
        </p:txBody>
      </p:sp>
      <p:sp>
        <p:nvSpPr>
          <p:cNvPr id="419" name="Google Shape;419;p19"/>
          <p:cNvSpPr/>
          <p:nvPr/>
        </p:nvSpPr>
        <p:spPr>
          <a:xfrm>
            <a:off x="4759278" y="5563815"/>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0" name="Google Shape;420;p19"/>
          <p:cNvSpPr/>
          <p:nvPr/>
        </p:nvSpPr>
        <p:spPr>
          <a:xfrm>
            <a:off x="8459495" y="1254507"/>
            <a:ext cx="3158836" cy="868219"/>
          </a:xfrm>
          <a:prstGeom prst="roundRect">
            <a:avLst>
              <a:gd fmla="val 22617" name="adj"/>
            </a:avLst>
          </a:prstGeom>
          <a:noFill/>
          <a:ln cap="flat" cmpd="thickThin" w="635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1" name="Google Shape;421;p19"/>
          <p:cNvSpPr txBox="1"/>
          <p:nvPr/>
        </p:nvSpPr>
        <p:spPr>
          <a:xfrm>
            <a:off x="9342137" y="1448285"/>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42BA8C"/>
                </a:solidFill>
                <a:latin typeface="Tahoma"/>
                <a:ea typeface="Tahoma"/>
                <a:cs typeface="Tahoma"/>
                <a:sym typeface="Tahoma"/>
              </a:rPr>
              <a:t>YOUR TEXT</a:t>
            </a:r>
            <a:endParaRPr b="0" i="0" sz="2400" u="none" cap="none" strike="noStrike">
              <a:solidFill>
                <a:srgbClr val="42BA8C"/>
              </a:solidFill>
              <a:latin typeface="Tahoma"/>
              <a:ea typeface="Tahoma"/>
              <a:cs typeface="Tahoma"/>
              <a:sym typeface="Tahoma"/>
            </a:endParaRPr>
          </a:p>
        </p:txBody>
      </p:sp>
      <p:sp>
        <p:nvSpPr>
          <p:cNvPr id="422" name="Google Shape;422;p19"/>
          <p:cNvSpPr/>
          <p:nvPr/>
        </p:nvSpPr>
        <p:spPr>
          <a:xfrm>
            <a:off x="8566698" y="1348496"/>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3" name="Google Shape;423;p19"/>
          <p:cNvSpPr/>
          <p:nvPr/>
        </p:nvSpPr>
        <p:spPr>
          <a:xfrm>
            <a:off x="8487205" y="2596398"/>
            <a:ext cx="3158836" cy="868219"/>
          </a:xfrm>
          <a:prstGeom prst="roundRect">
            <a:avLst>
              <a:gd fmla="val 22617" name="adj"/>
            </a:avLst>
          </a:prstGeom>
          <a:noFill/>
          <a:ln cap="flat" cmpd="tri" w="63500">
            <a:solidFill>
              <a:srgbClr val="F690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4" name="Google Shape;424;p19"/>
          <p:cNvSpPr txBox="1"/>
          <p:nvPr/>
        </p:nvSpPr>
        <p:spPr>
          <a:xfrm>
            <a:off x="9369847" y="2781032"/>
            <a:ext cx="224847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69046"/>
                </a:solidFill>
                <a:latin typeface="Tahoma"/>
                <a:ea typeface="Tahoma"/>
                <a:cs typeface="Tahoma"/>
                <a:sym typeface="Tahoma"/>
              </a:rPr>
              <a:t>YOUR TEXT</a:t>
            </a:r>
            <a:endParaRPr b="0" i="0" sz="2400" u="none" cap="none" strike="noStrike">
              <a:solidFill>
                <a:srgbClr val="F69046"/>
              </a:solidFill>
              <a:latin typeface="Tahoma"/>
              <a:ea typeface="Tahoma"/>
              <a:cs typeface="Tahoma"/>
              <a:sym typeface="Tahoma"/>
            </a:endParaRPr>
          </a:p>
        </p:txBody>
      </p:sp>
      <p:sp>
        <p:nvSpPr>
          <p:cNvPr id="425" name="Google Shape;425;p19"/>
          <p:cNvSpPr/>
          <p:nvPr/>
        </p:nvSpPr>
        <p:spPr>
          <a:xfrm>
            <a:off x="8575936" y="2690387"/>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6" name="Google Shape;426;p19"/>
          <p:cNvSpPr/>
          <p:nvPr/>
        </p:nvSpPr>
        <p:spPr>
          <a:xfrm>
            <a:off x="8565858" y="2684876"/>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7" name="Google Shape;427;p19"/>
          <p:cNvSpPr/>
          <p:nvPr/>
        </p:nvSpPr>
        <p:spPr>
          <a:xfrm>
            <a:off x="8538148" y="1347282"/>
            <a:ext cx="679879" cy="698711"/>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8" name="Google Shape;428;p19"/>
          <p:cNvSpPr/>
          <p:nvPr/>
        </p:nvSpPr>
        <p:spPr>
          <a:xfrm>
            <a:off x="4767636" y="2713176"/>
            <a:ext cx="680567" cy="696108"/>
          </a:xfrm>
          <a:prstGeom prst="roundRect">
            <a:avLst>
              <a:gd fmla="val 28936" name="adj"/>
            </a:avLst>
          </a:prstGeom>
          <a:noFill/>
          <a:ln cap="flat" cmpd="sng" w="38100">
            <a:solidFill>
              <a:srgbClr val="5192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29" name="Google Shape;429;p19"/>
          <p:cNvSpPr/>
          <p:nvPr/>
        </p:nvSpPr>
        <p:spPr>
          <a:xfrm>
            <a:off x="4767635" y="4103176"/>
            <a:ext cx="680567" cy="696108"/>
          </a:xfrm>
          <a:prstGeom prst="roundRect">
            <a:avLst>
              <a:gd fmla="val 22638" name="adj"/>
            </a:avLst>
          </a:prstGeom>
          <a:solidFill>
            <a:srgbClr val="9757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430" name="Google Shape;430;p19"/>
          <p:cNvPicPr preferRelativeResize="0"/>
          <p:nvPr/>
        </p:nvPicPr>
        <p:blipFill rotWithShape="1">
          <a:blip r:embed="rId10">
            <a:alphaModFix/>
          </a:blip>
          <a:srcRect b="0" l="0" r="0" t="0"/>
          <a:stretch/>
        </p:blipFill>
        <p:spPr>
          <a:xfrm>
            <a:off x="4908932" y="4271172"/>
            <a:ext cx="389568" cy="359119"/>
          </a:xfrm>
          <a:prstGeom prst="rect">
            <a:avLst/>
          </a:prstGeom>
          <a:noFill/>
          <a:ln>
            <a:noFill/>
          </a:ln>
        </p:spPr>
      </p:pic>
      <p:sp>
        <p:nvSpPr>
          <p:cNvPr id="431" name="Google Shape;431;p19"/>
          <p:cNvSpPr/>
          <p:nvPr/>
        </p:nvSpPr>
        <p:spPr>
          <a:xfrm>
            <a:off x="4767634" y="5562151"/>
            <a:ext cx="680567" cy="696108"/>
          </a:xfrm>
          <a:prstGeom prst="roundRect">
            <a:avLst>
              <a:gd fmla="val 18439" name="adj"/>
            </a:avLst>
          </a:prstGeom>
          <a:solidFill>
            <a:srgbClr val="F347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432" name="Google Shape;432;p19"/>
          <p:cNvPicPr preferRelativeResize="0"/>
          <p:nvPr/>
        </p:nvPicPr>
        <p:blipFill rotWithShape="1">
          <a:blip r:embed="rId10">
            <a:alphaModFix/>
          </a:blip>
          <a:srcRect b="0" l="0" r="0" t="0"/>
          <a:stretch/>
        </p:blipFill>
        <p:spPr>
          <a:xfrm>
            <a:off x="4928812" y="5730646"/>
            <a:ext cx="389568" cy="359119"/>
          </a:xfrm>
          <a:prstGeom prst="rect">
            <a:avLst/>
          </a:prstGeom>
          <a:noFill/>
          <a:ln>
            <a:noFill/>
          </a:ln>
        </p:spPr>
      </p:pic>
      <p:sp>
        <p:nvSpPr>
          <p:cNvPr id="433" name="Google Shape;433;p19"/>
          <p:cNvSpPr/>
          <p:nvPr/>
        </p:nvSpPr>
        <p:spPr>
          <a:xfrm>
            <a:off x="8537259" y="1338048"/>
            <a:ext cx="680567" cy="696108"/>
          </a:xfrm>
          <a:prstGeom prst="roundRect">
            <a:avLst>
              <a:gd fmla="val 18439" name="adj"/>
            </a:avLst>
          </a:prstGeom>
          <a:solidFill>
            <a:srgbClr val="42BA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34" name="Google Shape;434;p19"/>
          <p:cNvSpPr/>
          <p:nvPr/>
        </p:nvSpPr>
        <p:spPr>
          <a:xfrm>
            <a:off x="8568345" y="2683885"/>
            <a:ext cx="680567" cy="696108"/>
          </a:xfrm>
          <a:prstGeom prst="roundRect">
            <a:avLst>
              <a:gd fmla="val 18439"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pic>
        <p:nvPicPr>
          <p:cNvPr id="435" name="Google Shape;435;p19"/>
          <p:cNvPicPr preferRelativeResize="0"/>
          <p:nvPr/>
        </p:nvPicPr>
        <p:blipFill rotWithShape="1">
          <a:blip r:embed="rId10">
            <a:alphaModFix/>
          </a:blip>
          <a:srcRect b="0" l="0" r="0" t="0"/>
          <a:stretch/>
        </p:blipFill>
        <p:spPr>
          <a:xfrm>
            <a:off x="8698415" y="1517398"/>
            <a:ext cx="389568" cy="359119"/>
          </a:xfrm>
          <a:prstGeom prst="rect">
            <a:avLst/>
          </a:prstGeom>
          <a:noFill/>
          <a:ln>
            <a:noFill/>
          </a:ln>
        </p:spPr>
      </p:pic>
      <p:pic>
        <p:nvPicPr>
          <p:cNvPr id="436" name="Google Shape;436;p19"/>
          <p:cNvPicPr preferRelativeResize="0"/>
          <p:nvPr/>
        </p:nvPicPr>
        <p:blipFill rotWithShape="1">
          <a:blip r:embed="rId10">
            <a:alphaModFix/>
          </a:blip>
          <a:srcRect b="0" l="0" r="0" t="0"/>
          <a:stretch/>
        </p:blipFill>
        <p:spPr>
          <a:xfrm>
            <a:off x="8714290" y="2860182"/>
            <a:ext cx="389568" cy="359119"/>
          </a:xfrm>
          <a:prstGeom prst="rect">
            <a:avLst/>
          </a:prstGeom>
          <a:noFill/>
          <a:ln>
            <a:noFill/>
          </a:ln>
        </p:spPr>
      </p:pic>
      <p:sp>
        <p:nvSpPr>
          <p:cNvPr id="437" name="Google Shape;437;p19"/>
          <p:cNvSpPr/>
          <p:nvPr/>
        </p:nvSpPr>
        <p:spPr>
          <a:xfrm>
            <a:off x="8600722" y="4081625"/>
            <a:ext cx="680567" cy="696108"/>
          </a:xfrm>
          <a:prstGeom prst="roundRect">
            <a:avLst>
              <a:gd fmla="val 20888" name="adj"/>
            </a:avLst>
          </a:prstGeom>
          <a:noFill/>
          <a:ln cap="flat" cmpd="sng" w="38100">
            <a:solidFill>
              <a:srgbClr val="EE5AA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38" name="Google Shape;438;p19"/>
          <p:cNvSpPr/>
          <p:nvPr/>
        </p:nvSpPr>
        <p:spPr>
          <a:xfrm>
            <a:off x="8611707" y="5552917"/>
            <a:ext cx="680567" cy="696108"/>
          </a:xfrm>
          <a:prstGeom prst="roundRect">
            <a:avLst>
              <a:gd fmla="val 20888" name="adj"/>
            </a:avLst>
          </a:prstGeom>
          <a:noFill/>
          <a:ln cap="flat" cmpd="sng" w="38100">
            <a:solidFill>
              <a:srgbClr val="5192D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3" name="Shape 443"/>
        <p:cNvGrpSpPr/>
        <p:nvPr/>
      </p:nvGrpSpPr>
      <p:grpSpPr>
        <a:xfrm>
          <a:off x="0" y="0"/>
          <a:ext cx="0" cy="0"/>
          <a:chOff x="0" y="0"/>
          <a:chExt cx="0" cy="0"/>
        </a:xfrm>
      </p:grpSpPr>
      <p:sp>
        <p:nvSpPr>
          <p:cNvPr id="444" name="Google Shape;444;p20"/>
          <p:cNvSpPr/>
          <p:nvPr/>
        </p:nvSpPr>
        <p:spPr>
          <a:xfrm>
            <a:off x="2653008" y="1199861"/>
            <a:ext cx="3158836" cy="868219"/>
          </a:xfrm>
          <a:prstGeom prst="roundRect">
            <a:avLst>
              <a:gd fmla="val 16667" name="adj"/>
            </a:avLst>
          </a:prstGeom>
          <a:noFill/>
          <a:ln cap="flat" cmpd="sng" w="38100">
            <a:solidFill>
              <a:srgbClr val="9757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45" name="Google Shape;445;p20"/>
          <p:cNvSpPr txBox="1"/>
          <p:nvPr/>
        </p:nvSpPr>
        <p:spPr>
          <a:xfrm>
            <a:off x="2689953" y="1393639"/>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9757D3"/>
                </a:solidFill>
                <a:latin typeface="Tahoma"/>
                <a:ea typeface="Tahoma"/>
                <a:cs typeface="Tahoma"/>
                <a:sym typeface="Tahoma"/>
              </a:rPr>
              <a:t>YOUR TEXT HERE</a:t>
            </a:r>
            <a:endParaRPr b="0" i="0" sz="2400" u="none" cap="none" strike="noStrike">
              <a:solidFill>
                <a:srgbClr val="9757D3"/>
              </a:solidFill>
              <a:latin typeface="Tahoma"/>
              <a:ea typeface="Tahoma"/>
              <a:cs typeface="Tahoma"/>
              <a:sym typeface="Tahoma"/>
            </a:endParaRPr>
          </a:p>
        </p:txBody>
      </p:sp>
      <p:sp>
        <p:nvSpPr>
          <p:cNvPr id="446" name="Google Shape;446;p20"/>
          <p:cNvSpPr/>
          <p:nvPr/>
        </p:nvSpPr>
        <p:spPr>
          <a:xfrm>
            <a:off x="2653008" y="4109317"/>
            <a:ext cx="3158836" cy="868219"/>
          </a:xfrm>
          <a:prstGeom prst="roundRect">
            <a:avLst>
              <a:gd fmla="val 50000" name="adj"/>
            </a:avLst>
          </a:prstGeom>
          <a:noFill/>
          <a:ln cap="flat" cmpd="sng" w="38100">
            <a:solidFill>
              <a:srgbClr val="42BA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47" name="Google Shape;447;p20"/>
          <p:cNvSpPr txBox="1"/>
          <p:nvPr/>
        </p:nvSpPr>
        <p:spPr>
          <a:xfrm>
            <a:off x="2689953" y="4303095"/>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42BA8C"/>
                </a:solidFill>
                <a:latin typeface="Tahoma"/>
                <a:ea typeface="Tahoma"/>
                <a:cs typeface="Tahoma"/>
                <a:sym typeface="Tahoma"/>
              </a:rPr>
              <a:t>YOUR TEXT HERE</a:t>
            </a:r>
            <a:endParaRPr b="0" i="0" sz="2400" u="none" cap="none" strike="noStrike">
              <a:solidFill>
                <a:srgbClr val="42BA8C"/>
              </a:solidFill>
              <a:latin typeface="Tahoma"/>
              <a:ea typeface="Tahoma"/>
              <a:cs typeface="Tahoma"/>
              <a:sym typeface="Tahoma"/>
            </a:endParaRPr>
          </a:p>
        </p:txBody>
      </p:sp>
      <p:sp>
        <p:nvSpPr>
          <p:cNvPr id="448" name="Google Shape;448;p20"/>
          <p:cNvSpPr/>
          <p:nvPr/>
        </p:nvSpPr>
        <p:spPr>
          <a:xfrm>
            <a:off x="2653008" y="2654589"/>
            <a:ext cx="3158836" cy="868219"/>
          </a:xfrm>
          <a:prstGeom prst="roundRect">
            <a:avLst>
              <a:gd fmla="val 16667" name="adj"/>
            </a:avLst>
          </a:prstGeom>
          <a:solidFill>
            <a:srgbClr val="F347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49" name="Google Shape;449;p20"/>
          <p:cNvSpPr txBox="1"/>
          <p:nvPr/>
        </p:nvSpPr>
        <p:spPr>
          <a:xfrm>
            <a:off x="2689953" y="2848367"/>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2F2F2"/>
                </a:solidFill>
                <a:latin typeface="Tahoma"/>
                <a:ea typeface="Tahoma"/>
                <a:cs typeface="Tahoma"/>
                <a:sym typeface="Tahoma"/>
              </a:rPr>
              <a:t>YOUR TEXT HERE</a:t>
            </a:r>
            <a:endParaRPr b="0" i="0" sz="2400" u="none" cap="none" strike="noStrike">
              <a:solidFill>
                <a:srgbClr val="F2F2F2"/>
              </a:solidFill>
              <a:latin typeface="Tahoma"/>
              <a:ea typeface="Tahoma"/>
              <a:cs typeface="Tahoma"/>
              <a:sym typeface="Tahoma"/>
            </a:endParaRPr>
          </a:p>
        </p:txBody>
      </p:sp>
      <p:sp>
        <p:nvSpPr>
          <p:cNvPr id="450" name="Google Shape;450;p20"/>
          <p:cNvSpPr/>
          <p:nvPr/>
        </p:nvSpPr>
        <p:spPr>
          <a:xfrm>
            <a:off x="2666863" y="5527099"/>
            <a:ext cx="3158836" cy="868219"/>
          </a:xfrm>
          <a:prstGeom prst="roundRect">
            <a:avLst>
              <a:gd fmla="val 50000" name="adj"/>
            </a:avLst>
          </a:prstGeom>
          <a:solidFill>
            <a:srgbClr val="F690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51" name="Google Shape;451;p20"/>
          <p:cNvSpPr txBox="1"/>
          <p:nvPr/>
        </p:nvSpPr>
        <p:spPr>
          <a:xfrm>
            <a:off x="2703808" y="5720877"/>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2F2F2"/>
                </a:solidFill>
                <a:latin typeface="Tahoma"/>
                <a:ea typeface="Tahoma"/>
                <a:cs typeface="Tahoma"/>
                <a:sym typeface="Tahoma"/>
              </a:rPr>
              <a:t>YOUR TEXT HERE</a:t>
            </a:r>
            <a:endParaRPr b="0" i="0" sz="2400" u="none" cap="none" strike="noStrike">
              <a:solidFill>
                <a:srgbClr val="F2F2F2"/>
              </a:solidFill>
              <a:latin typeface="Tahoma"/>
              <a:ea typeface="Tahoma"/>
              <a:cs typeface="Tahoma"/>
              <a:sym typeface="Tahoma"/>
            </a:endParaRPr>
          </a:p>
        </p:txBody>
      </p:sp>
      <p:sp>
        <p:nvSpPr>
          <p:cNvPr id="452" name="Google Shape;452;p20"/>
          <p:cNvSpPr/>
          <p:nvPr/>
        </p:nvSpPr>
        <p:spPr>
          <a:xfrm>
            <a:off x="6379512" y="1199861"/>
            <a:ext cx="3158836" cy="868219"/>
          </a:xfrm>
          <a:prstGeom prst="roundRect">
            <a:avLst>
              <a:gd fmla="val 16667" name="adj"/>
            </a:avLst>
          </a:prstGeom>
          <a:solidFill>
            <a:schemeClr val="lt1"/>
          </a:solidFill>
          <a:ln cap="flat" cmpd="sng" w="9525">
            <a:solidFill>
              <a:srgbClr val="EE5AA6"/>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53" name="Google Shape;453;p20"/>
          <p:cNvSpPr txBox="1"/>
          <p:nvPr/>
        </p:nvSpPr>
        <p:spPr>
          <a:xfrm>
            <a:off x="6416457" y="1402783"/>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EE5AA6"/>
                </a:solidFill>
                <a:latin typeface="Tahoma"/>
                <a:ea typeface="Tahoma"/>
                <a:cs typeface="Tahoma"/>
                <a:sym typeface="Tahoma"/>
              </a:rPr>
              <a:t>YOUR TEXT HERE</a:t>
            </a:r>
            <a:endParaRPr b="0" i="0" sz="2400" u="none" cap="none" strike="noStrike">
              <a:solidFill>
                <a:srgbClr val="EE5AA6"/>
              </a:solidFill>
              <a:latin typeface="Tahoma"/>
              <a:ea typeface="Tahoma"/>
              <a:cs typeface="Tahoma"/>
              <a:sym typeface="Tahoma"/>
            </a:endParaRPr>
          </a:p>
        </p:txBody>
      </p:sp>
      <p:sp>
        <p:nvSpPr>
          <p:cNvPr id="454" name="Google Shape;454;p20"/>
          <p:cNvSpPr/>
          <p:nvPr/>
        </p:nvSpPr>
        <p:spPr>
          <a:xfrm>
            <a:off x="6416457" y="2617643"/>
            <a:ext cx="3158836" cy="868219"/>
          </a:xfrm>
          <a:prstGeom prst="roundRect">
            <a:avLst>
              <a:gd fmla="val 16667" name="adj"/>
            </a:avLst>
          </a:prstGeom>
          <a:solidFill>
            <a:srgbClr val="5192D0"/>
          </a:solidFill>
          <a:ln cap="flat" cmpd="sng" w="9525">
            <a:solidFill>
              <a:srgbClr val="218F8C"/>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55" name="Google Shape;455;p20"/>
          <p:cNvSpPr txBox="1"/>
          <p:nvPr/>
        </p:nvSpPr>
        <p:spPr>
          <a:xfrm>
            <a:off x="6453402" y="2811421"/>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2F2F2"/>
                </a:solidFill>
                <a:latin typeface="Tahoma"/>
                <a:ea typeface="Tahoma"/>
                <a:cs typeface="Tahoma"/>
                <a:sym typeface="Tahoma"/>
              </a:rPr>
              <a:t>YOUR TEXT HERE</a:t>
            </a:r>
            <a:endParaRPr b="0" i="0" sz="2400" u="none" cap="none" strike="noStrike">
              <a:solidFill>
                <a:srgbClr val="F2F2F2"/>
              </a:solidFill>
              <a:latin typeface="Tahoma"/>
              <a:ea typeface="Tahoma"/>
              <a:cs typeface="Tahoma"/>
              <a:sym typeface="Tahoma"/>
            </a:endParaRPr>
          </a:p>
        </p:txBody>
      </p:sp>
      <p:sp>
        <p:nvSpPr>
          <p:cNvPr id="456" name="Google Shape;456;p20"/>
          <p:cNvSpPr/>
          <p:nvPr/>
        </p:nvSpPr>
        <p:spPr>
          <a:xfrm>
            <a:off x="6416826" y="4109317"/>
            <a:ext cx="3158836" cy="868219"/>
          </a:xfrm>
          <a:prstGeom prst="roundRect">
            <a:avLst>
              <a:gd fmla="val 50000" name="adj"/>
            </a:avLst>
          </a:prstGeom>
          <a:solidFill>
            <a:schemeClr val="lt1"/>
          </a:solidFill>
          <a:ln cap="flat" cmpd="sng" w="9525">
            <a:solidFill>
              <a:srgbClr val="F34747"/>
            </a:solidFill>
            <a:prstDash val="solid"/>
            <a:miter lim="800000"/>
            <a:headEnd len="sm" w="sm" type="none"/>
            <a:tailEnd len="sm" w="sm" type="none"/>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57" name="Google Shape;457;p20"/>
          <p:cNvSpPr txBox="1"/>
          <p:nvPr/>
        </p:nvSpPr>
        <p:spPr>
          <a:xfrm>
            <a:off x="6453771" y="4303095"/>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34747"/>
                </a:solidFill>
                <a:latin typeface="Tahoma"/>
                <a:ea typeface="Tahoma"/>
                <a:cs typeface="Tahoma"/>
                <a:sym typeface="Tahoma"/>
              </a:rPr>
              <a:t>YOUR TEXT HERE</a:t>
            </a:r>
            <a:endParaRPr b="0" i="0" sz="2400" u="none" cap="none" strike="noStrike">
              <a:solidFill>
                <a:srgbClr val="F34747"/>
              </a:solidFill>
              <a:latin typeface="Tahoma"/>
              <a:ea typeface="Tahoma"/>
              <a:cs typeface="Tahoma"/>
              <a:sym typeface="Tahoma"/>
            </a:endParaRPr>
          </a:p>
        </p:txBody>
      </p:sp>
      <p:sp>
        <p:nvSpPr>
          <p:cNvPr id="458" name="Google Shape;458;p20"/>
          <p:cNvSpPr/>
          <p:nvPr/>
        </p:nvSpPr>
        <p:spPr>
          <a:xfrm>
            <a:off x="6453771" y="5527099"/>
            <a:ext cx="3158836" cy="868219"/>
          </a:xfrm>
          <a:prstGeom prst="roundRect">
            <a:avLst>
              <a:gd fmla="val 50000" name="adj"/>
            </a:avLst>
          </a:prstGeom>
          <a:solidFill>
            <a:srgbClr val="9757D3"/>
          </a:solidFill>
          <a:ln>
            <a:noFill/>
          </a:ln>
          <a:effectLst>
            <a:outerShdw blurRad="101600" sx="102000" rotWithShape="0" algn="tl" dir="2700000" dist="38100"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ahoma"/>
              <a:ea typeface="Tahoma"/>
              <a:cs typeface="Tahoma"/>
              <a:sym typeface="Tahoma"/>
            </a:endParaRPr>
          </a:p>
        </p:txBody>
      </p:sp>
      <p:sp>
        <p:nvSpPr>
          <p:cNvPr id="459" name="Google Shape;459;p20"/>
          <p:cNvSpPr txBox="1"/>
          <p:nvPr/>
        </p:nvSpPr>
        <p:spPr>
          <a:xfrm>
            <a:off x="6490716" y="5720877"/>
            <a:ext cx="309418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2F2F2"/>
                </a:solidFill>
                <a:latin typeface="Tahoma"/>
                <a:ea typeface="Tahoma"/>
                <a:cs typeface="Tahoma"/>
                <a:sym typeface="Tahoma"/>
              </a:rPr>
              <a:t>YOUR TEXT HERE</a:t>
            </a:r>
            <a:endParaRPr b="0" i="0" sz="2400" u="none" cap="none" strike="noStrike">
              <a:solidFill>
                <a:srgbClr val="F2F2F2"/>
              </a:solidFill>
              <a:latin typeface="Tahoma"/>
              <a:ea typeface="Tahoma"/>
              <a:cs typeface="Tahoma"/>
              <a:sym typeface="Tahoma"/>
            </a:endParaRPr>
          </a:p>
        </p:txBody>
      </p:sp>
      <p:sp>
        <p:nvSpPr>
          <p:cNvPr id="460" name="Google Shape;460;p20"/>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7F7F7F"/>
                </a:solidFill>
                <a:latin typeface="Tahoma"/>
                <a:ea typeface="Tahoma"/>
                <a:cs typeface="Tahoma"/>
                <a:sym typeface="Tahoma"/>
              </a:rPr>
              <a:t>SIMPLE TEXT BUTTONS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descr="https://files.slack.com/files-pri/T010JHT05J8-F013YCKAT1P/image.png" id="465" name="Google Shape;465;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466" name="Google Shape;466;p21"/>
          <p:cNvSpPr/>
          <p:nvPr/>
        </p:nvSpPr>
        <p:spPr>
          <a:xfrm>
            <a:off x="3311945" y="1312671"/>
            <a:ext cx="5684718" cy="1649143"/>
          </a:xfrm>
          <a:prstGeom prst="roundRect">
            <a:avLst>
              <a:gd fmla="val 50000" name="adj"/>
            </a:avLst>
          </a:prstGeom>
          <a:gradFill>
            <a:gsLst>
              <a:gs pos="0">
                <a:srgbClr val="FDB5B6"/>
              </a:gs>
              <a:gs pos="100000">
                <a:srgbClr val="F24242"/>
              </a:gs>
            </a:gsLst>
            <a:lin ang="5400000" scaled="0"/>
          </a:gradFill>
          <a:ln cap="flat" cmpd="sng" w="60325">
            <a:solidFill>
              <a:srgbClr val="F13531"/>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Tahoma"/>
                <a:ea typeface="Tahoma"/>
                <a:cs typeface="Tahoma"/>
                <a:sym typeface="Tahoma"/>
              </a:rPr>
              <a:t>      </a:t>
            </a:r>
            <a:endParaRPr sz="4000">
              <a:solidFill>
                <a:schemeClr val="lt1"/>
              </a:solidFill>
              <a:latin typeface="Tahoma"/>
              <a:ea typeface="Tahoma"/>
              <a:cs typeface="Tahoma"/>
              <a:sym typeface="Tahoma"/>
            </a:endParaRPr>
          </a:p>
        </p:txBody>
      </p:sp>
      <p:sp>
        <p:nvSpPr>
          <p:cNvPr id="467" name="Google Shape;467;p21"/>
          <p:cNvSpPr/>
          <p:nvPr/>
        </p:nvSpPr>
        <p:spPr>
          <a:xfrm>
            <a:off x="3433942" y="1450114"/>
            <a:ext cx="1346267" cy="1346267"/>
          </a:xfrm>
          <a:prstGeom prst="ellipse">
            <a:avLst/>
          </a:prstGeom>
          <a:gradFill>
            <a:gsLst>
              <a:gs pos="0">
                <a:srgbClr val="F13531"/>
              </a:gs>
              <a:gs pos="100000">
                <a:srgbClr val="FCAAA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Tahoma"/>
              <a:ea typeface="Tahoma"/>
              <a:cs typeface="Tahoma"/>
              <a:sym typeface="Tahoma"/>
            </a:endParaRPr>
          </a:p>
        </p:txBody>
      </p:sp>
      <p:pic>
        <p:nvPicPr>
          <p:cNvPr id="468" name="Google Shape;468;p21"/>
          <p:cNvPicPr preferRelativeResize="0"/>
          <p:nvPr/>
        </p:nvPicPr>
        <p:blipFill rotWithShape="1">
          <a:blip r:embed="rId3">
            <a:alphaModFix/>
          </a:blip>
          <a:srcRect b="0" l="0" r="0" t="0"/>
          <a:stretch/>
        </p:blipFill>
        <p:spPr>
          <a:xfrm>
            <a:off x="3841089" y="1892045"/>
            <a:ext cx="531972" cy="490393"/>
          </a:xfrm>
          <a:prstGeom prst="rect">
            <a:avLst/>
          </a:prstGeom>
          <a:noFill/>
          <a:ln>
            <a:noFill/>
          </a:ln>
        </p:spPr>
      </p:pic>
      <p:sp>
        <p:nvSpPr>
          <p:cNvPr id="469" name="Google Shape;469;p21"/>
          <p:cNvSpPr txBox="1"/>
          <p:nvPr/>
        </p:nvSpPr>
        <p:spPr>
          <a:xfrm>
            <a:off x="4637333" y="1761719"/>
            <a:ext cx="4216454"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Tahoma"/>
                <a:ea typeface="Tahoma"/>
                <a:cs typeface="Tahoma"/>
                <a:sym typeface="Tahoma"/>
              </a:rPr>
              <a:t>YOUR TEXT</a:t>
            </a:r>
            <a:endParaRPr sz="4000">
              <a:solidFill>
                <a:schemeClr val="dk1"/>
              </a:solidFill>
              <a:latin typeface="Tahoma"/>
              <a:ea typeface="Tahoma"/>
              <a:cs typeface="Tahoma"/>
              <a:sym typeface="Tahoma"/>
            </a:endParaRPr>
          </a:p>
        </p:txBody>
      </p:sp>
      <p:sp>
        <p:nvSpPr>
          <p:cNvPr id="470" name="Google Shape;470;p21"/>
          <p:cNvSpPr txBox="1"/>
          <p:nvPr/>
        </p:nvSpPr>
        <p:spPr>
          <a:xfrm>
            <a:off x="713510" y="167863"/>
            <a:ext cx="1088158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7F7F7F"/>
                </a:solidFill>
                <a:latin typeface="Tahoma"/>
                <a:ea typeface="Tahoma"/>
                <a:cs typeface="Tahoma"/>
                <a:sym typeface="Tahoma"/>
              </a:rPr>
              <a:t>DEPRESSED BUTTONS</a:t>
            </a:r>
            <a:endParaRPr/>
          </a:p>
        </p:txBody>
      </p:sp>
      <p:sp>
        <p:nvSpPr>
          <p:cNvPr id="471" name="Google Shape;471;p21"/>
          <p:cNvSpPr/>
          <p:nvPr/>
        </p:nvSpPr>
        <p:spPr>
          <a:xfrm>
            <a:off x="3311945" y="3824223"/>
            <a:ext cx="5684718" cy="1649143"/>
          </a:xfrm>
          <a:prstGeom prst="roundRect">
            <a:avLst>
              <a:gd fmla="val 50000" name="adj"/>
            </a:avLst>
          </a:prstGeom>
          <a:gradFill>
            <a:gsLst>
              <a:gs pos="0">
                <a:srgbClr val="BBD6EE"/>
              </a:gs>
              <a:gs pos="100000">
                <a:srgbClr val="1E4E79"/>
              </a:gs>
            </a:gsLst>
            <a:lin ang="5400000" scaled="0"/>
          </a:gradFill>
          <a:ln cap="flat" cmpd="sng" w="60325">
            <a:solidFill>
              <a:srgbClr val="1E4E79"/>
            </a:solidFill>
            <a:prstDash val="solid"/>
            <a:miter lim="800000"/>
            <a:headEnd len="sm" w="sm" type="none"/>
            <a:tailEnd len="sm" w="sm" type="none"/>
          </a:ln>
          <a:effectLst>
            <a:outerShdw blurRad="254000" rotWithShape="0" algn="tl" dir="2700000" dist="88900">
              <a:srgbClr val="000000">
                <a:alpha val="3568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Tahoma"/>
                <a:ea typeface="Tahoma"/>
                <a:cs typeface="Tahoma"/>
                <a:sym typeface="Tahoma"/>
              </a:rPr>
              <a:t>      </a:t>
            </a:r>
            <a:endParaRPr sz="4000">
              <a:solidFill>
                <a:schemeClr val="lt1"/>
              </a:solidFill>
              <a:latin typeface="Tahoma"/>
              <a:ea typeface="Tahoma"/>
              <a:cs typeface="Tahoma"/>
              <a:sym typeface="Tahoma"/>
            </a:endParaRPr>
          </a:p>
        </p:txBody>
      </p:sp>
      <p:sp>
        <p:nvSpPr>
          <p:cNvPr id="472" name="Google Shape;472;p21"/>
          <p:cNvSpPr/>
          <p:nvPr/>
        </p:nvSpPr>
        <p:spPr>
          <a:xfrm>
            <a:off x="3433942" y="3961666"/>
            <a:ext cx="1346267" cy="1346267"/>
          </a:xfrm>
          <a:prstGeom prst="ellipse">
            <a:avLst/>
          </a:prstGeom>
          <a:gradFill>
            <a:gsLst>
              <a:gs pos="0">
                <a:srgbClr val="1E4E79"/>
              </a:gs>
              <a:gs pos="100000">
                <a:srgbClr val="ACB8C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Tahoma"/>
              <a:ea typeface="Tahoma"/>
              <a:cs typeface="Tahoma"/>
              <a:sym typeface="Tahoma"/>
            </a:endParaRPr>
          </a:p>
        </p:txBody>
      </p:sp>
      <p:pic>
        <p:nvPicPr>
          <p:cNvPr id="473" name="Google Shape;473;p21"/>
          <p:cNvPicPr preferRelativeResize="0"/>
          <p:nvPr/>
        </p:nvPicPr>
        <p:blipFill rotWithShape="1">
          <a:blip r:embed="rId3">
            <a:alphaModFix/>
          </a:blip>
          <a:srcRect b="0" l="0" r="0" t="0"/>
          <a:stretch/>
        </p:blipFill>
        <p:spPr>
          <a:xfrm>
            <a:off x="3841089" y="4403597"/>
            <a:ext cx="531972" cy="490393"/>
          </a:xfrm>
          <a:prstGeom prst="rect">
            <a:avLst/>
          </a:prstGeom>
          <a:noFill/>
          <a:ln>
            <a:noFill/>
          </a:ln>
        </p:spPr>
      </p:pic>
      <p:sp>
        <p:nvSpPr>
          <p:cNvPr id="474" name="Google Shape;474;p21"/>
          <p:cNvSpPr txBox="1"/>
          <p:nvPr/>
        </p:nvSpPr>
        <p:spPr>
          <a:xfrm>
            <a:off x="4637333" y="4282415"/>
            <a:ext cx="4216454"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Tahoma"/>
                <a:ea typeface="Tahoma"/>
                <a:cs typeface="Tahoma"/>
                <a:sym typeface="Tahoma"/>
              </a:rPr>
              <a:t>YOUR TEXT</a:t>
            </a:r>
            <a:endParaRPr sz="40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