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DDA2-F599-45BE-9064-47F96C2F3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B3D8C-6A2B-4EF7-A5A8-8AF40742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3C25-59BA-4074-B2BA-7E35C4A1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261A-FEDC-4446-9B7C-EBD75377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27B4-B63D-4E14-ADC5-76BDBE64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4E32-4E61-4E35-A708-BC561370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BCF6C-D63D-4AFE-887F-FE25CD6F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5073-F95D-4959-8576-4F610F02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CDE3-B476-49D9-9760-1D1A277E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D236-01F0-490D-8141-50028F9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71DE2-DDF7-4A76-B20F-2A977BD7C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5E9DB-748A-457C-88A8-5A3E6F04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EB5C-7FF7-4251-AF5D-06BC778E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20F-11D1-47F6-97A2-B6F8D1B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CC2E-0E54-4F19-BC5E-9AE4689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77C0-ED3B-4C37-8DBF-6F9EAE95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0CF8-3646-428F-9B6E-A54E315C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A77A-BBE9-47D3-AE8A-D824D52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6255-287A-4631-AC4E-5CE6B22D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8D33-8091-4F1E-8946-A87FA3D3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8688-8BDF-4D10-AD81-E5C74746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BC2F-1B09-4318-88AD-E70E2803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C7C2-FF3E-4DF1-84CB-CFEEAAFF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261F-4B01-4D61-8B47-6D95EE8E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2161-5672-4CD3-8CBF-2CB1971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07D5-1C24-45F4-BE63-E0D0BBC3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9050-47C0-4037-93DD-A18052F8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81504-36BB-434A-9190-2000CCAB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EAC7-9B86-4ED6-AED1-B6BB660E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C6F2-9EE1-4E73-B13D-299DC33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258E-DC89-4134-8C9C-F1F0B450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093B-B317-4319-995F-1A36A25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4A2E-C0DE-4301-933C-A65953D3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0151-148F-4483-8173-B064C7D5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F128-2C71-4A1C-867C-4246D49ED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14404-B420-404F-A51B-14CD67D0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9B1E2-77BB-4172-885A-C10373FA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B84E0-6688-4509-A772-10392BEF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2B52E-A744-4548-889C-8C7E5263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BA73-F524-4104-983B-53741A86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044F2-0054-4F15-BB99-0E67B64C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2A665-B6DC-40A5-9109-DCA07434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AD226-B37A-4576-8204-F88356AF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1F70-F379-4808-A942-8F85F11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1239F-F223-4488-A930-2460EAB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7D59-8FEF-40CA-82CE-A7BB8A50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DB22-0B05-4F96-ABF6-FD575B0E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A623-3B25-4016-A7D9-F34AFFD1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9E29D-101B-4F1C-96A9-084C5A79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650A-6387-4A78-8F57-05C14B9B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DAB2-A4F3-47FB-BE01-1829A6A6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9467-B8A4-4902-A51A-3D815F20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15A-C41A-4CBB-AFCF-902A5D1E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7329A-1D30-4D8D-8717-D22862EB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F3CC-C514-4D30-BD59-140C1FEA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5287E-2C30-4336-9262-D7F38E8C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0B10-13E2-485B-A74A-A17C608C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8345-E78A-429B-A811-B54341F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1A9F8-5162-432E-9312-5A5A7C1C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7DFD-6B83-4E26-958C-FF776E2F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FF44-7582-426E-A90A-8E69EB4F3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D917-C287-40AA-9FB4-0C16F7C028FE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9850-34C7-4BEA-8EAA-1FAF81617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1BB0-774C-4B4D-A35A-48486250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6EA1-B98E-4CC6-A7ED-BEF83EB9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6B8E15-5D2D-43ED-A958-DB79CD233491}"/>
              </a:ext>
            </a:extLst>
          </p:cNvPr>
          <p:cNvSpPr/>
          <p:nvPr/>
        </p:nvSpPr>
        <p:spPr>
          <a:xfrm>
            <a:off x="391886" y="391886"/>
            <a:ext cx="11397343" cy="6172200"/>
          </a:xfrm>
          <a:prstGeom prst="roundRect">
            <a:avLst>
              <a:gd name="adj" fmla="val 7566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8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Akbar</dc:creator>
  <cp:lastModifiedBy>Faisal Akbar</cp:lastModifiedBy>
  <cp:revision>2</cp:revision>
  <dcterms:created xsi:type="dcterms:W3CDTF">2020-04-07T16:33:32Z</dcterms:created>
  <dcterms:modified xsi:type="dcterms:W3CDTF">2020-04-07T16:50:01Z</dcterms:modified>
</cp:coreProperties>
</file>