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7" r:id="rId3"/>
    <p:sldId id="258" r:id="rId4"/>
    <p:sldId id="259" r:id="rId5"/>
    <p:sldId id="260" r:id="rId6"/>
    <p:sldId id="261" r:id="rId7"/>
    <p:sldId id="262" r:id="rId8"/>
    <p:sldId id="265"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89" autoAdjust="0"/>
    <p:restoredTop sz="94660"/>
  </p:normalViewPr>
  <p:slideViewPr>
    <p:cSldViewPr snapToGrid="0">
      <p:cViewPr varScale="1">
        <p:scale>
          <a:sx n="122" d="100"/>
          <a:sy n="122" d="100"/>
        </p:scale>
        <p:origin x="22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79E8B2C-4989-4E1E-9E9C-AF582FCE743F}"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14D56-D020-4BAF-8522-CAB1993E4F96}" type="slidenum">
              <a:rPr lang="en-IN" smtClean="0"/>
              <a:t>‹#›</a:t>
            </a:fld>
            <a:endParaRPr lang="en-IN"/>
          </a:p>
        </p:txBody>
      </p:sp>
    </p:spTree>
    <p:extLst>
      <p:ext uri="{BB962C8B-B14F-4D97-AF65-F5344CB8AC3E}">
        <p14:creationId xmlns:p14="http://schemas.microsoft.com/office/powerpoint/2010/main" val="3801311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9E8B2C-4989-4E1E-9E9C-AF582FCE743F}"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14D56-D020-4BAF-8522-CAB1993E4F96}" type="slidenum">
              <a:rPr lang="en-IN" smtClean="0"/>
              <a:t>‹#›</a:t>
            </a:fld>
            <a:endParaRPr lang="en-IN"/>
          </a:p>
        </p:txBody>
      </p:sp>
    </p:spTree>
    <p:extLst>
      <p:ext uri="{BB962C8B-B14F-4D97-AF65-F5344CB8AC3E}">
        <p14:creationId xmlns:p14="http://schemas.microsoft.com/office/powerpoint/2010/main" val="3318665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9E8B2C-4989-4E1E-9E9C-AF582FCE743F}"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14D56-D020-4BAF-8522-CAB1993E4F9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03914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9E8B2C-4989-4E1E-9E9C-AF582FCE743F}"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14D56-D020-4BAF-8522-CAB1993E4F96}" type="slidenum">
              <a:rPr lang="en-IN" smtClean="0"/>
              <a:t>‹#›</a:t>
            </a:fld>
            <a:endParaRPr lang="en-IN"/>
          </a:p>
        </p:txBody>
      </p:sp>
    </p:spTree>
    <p:extLst>
      <p:ext uri="{BB962C8B-B14F-4D97-AF65-F5344CB8AC3E}">
        <p14:creationId xmlns:p14="http://schemas.microsoft.com/office/powerpoint/2010/main" val="994580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9E8B2C-4989-4E1E-9E9C-AF582FCE743F}"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14D56-D020-4BAF-8522-CAB1993E4F9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1955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9E8B2C-4989-4E1E-9E9C-AF582FCE743F}"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14D56-D020-4BAF-8522-CAB1993E4F96}" type="slidenum">
              <a:rPr lang="en-IN" smtClean="0"/>
              <a:t>‹#›</a:t>
            </a:fld>
            <a:endParaRPr lang="en-IN"/>
          </a:p>
        </p:txBody>
      </p:sp>
    </p:spTree>
    <p:extLst>
      <p:ext uri="{BB962C8B-B14F-4D97-AF65-F5344CB8AC3E}">
        <p14:creationId xmlns:p14="http://schemas.microsoft.com/office/powerpoint/2010/main" val="349488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9E8B2C-4989-4E1E-9E9C-AF582FCE743F}"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14D56-D020-4BAF-8522-CAB1993E4F96}" type="slidenum">
              <a:rPr lang="en-IN" smtClean="0"/>
              <a:t>‹#›</a:t>
            </a:fld>
            <a:endParaRPr lang="en-IN"/>
          </a:p>
        </p:txBody>
      </p:sp>
    </p:spTree>
    <p:extLst>
      <p:ext uri="{BB962C8B-B14F-4D97-AF65-F5344CB8AC3E}">
        <p14:creationId xmlns:p14="http://schemas.microsoft.com/office/powerpoint/2010/main" val="382178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9E8B2C-4989-4E1E-9E9C-AF582FCE743F}"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14D56-D020-4BAF-8522-CAB1993E4F96}" type="slidenum">
              <a:rPr lang="en-IN" smtClean="0"/>
              <a:t>‹#›</a:t>
            </a:fld>
            <a:endParaRPr lang="en-IN"/>
          </a:p>
        </p:txBody>
      </p:sp>
    </p:spTree>
    <p:extLst>
      <p:ext uri="{BB962C8B-B14F-4D97-AF65-F5344CB8AC3E}">
        <p14:creationId xmlns:p14="http://schemas.microsoft.com/office/powerpoint/2010/main" val="590948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9E8B2C-4989-4E1E-9E9C-AF582FCE743F}"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14D56-D020-4BAF-8522-CAB1993E4F96}" type="slidenum">
              <a:rPr lang="en-IN" smtClean="0"/>
              <a:t>‹#›</a:t>
            </a:fld>
            <a:endParaRPr lang="en-IN"/>
          </a:p>
        </p:txBody>
      </p:sp>
    </p:spTree>
    <p:extLst>
      <p:ext uri="{BB962C8B-B14F-4D97-AF65-F5344CB8AC3E}">
        <p14:creationId xmlns:p14="http://schemas.microsoft.com/office/powerpoint/2010/main" val="502608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9E8B2C-4989-4E1E-9E9C-AF582FCE743F}"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14D56-D020-4BAF-8522-CAB1993E4F96}" type="slidenum">
              <a:rPr lang="en-IN" smtClean="0"/>
              <a:t>‹#›</a:t>
            </a:fld>
            <a:endParaRPr lang="en-IN"/>
          </a:p>
        </p:txBody>
      </p:sp>
    </p:spTree>
    <p:extLst>
      <p:ext uri="{BB962C8B-B14F-4D97-AF65-F5344CB8AC3E}">
        <p14:creationId xmlns:p14="http://schemas.microsoft.com/office/powerpoint/2010/main" val="880161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9E8B2C-4989-4E1E-9E9C-AF582FCE743F}"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014D56-D020-4BAF-8522-CAB1993E4F96}" type="slidenum">
              <a:rPr lang="en-IN" smtClean="0"/>
              <a:t>‹#›</a:t>
            </a:fld>
            <a:endParaRPr lang="en-IN"/>
          </a:p>
        </p:txBody>
      </p:sp>
    </p:spTree>
    <p:extLst>
      <p:ext uri="{BB962C8B-B14F-4D97-AF65-F5344CB8AC3E}">
        <p14:creationId xmlns:p14="http://schemas.microsoft.com/office/powerpoint/2010/main" val="860964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9E8B2C-4989-4E1E-9E9C-AF582FCE743F}" type="datetimeFigureOut">
              <a:rPr lang="en-IN" smtClean="0"/>
              <a:t>06-12-2022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014D56-D020-4BAF-8522-CAB1993E4F96}" type="slidenum">
              <a:rPr lang="en-IN" smtClean="0"/>
              <a:t>‹#›</a:t>
            </a:fld>
            <a:endParaRPr lang="en-IN"/>
          </a:p>
        </p:txBody>
      </p:sp>
    </p:spTree>
    <p:extLst>
      <p:ext uri="{BB962C8B-B14F-4D97-AF65-F5344CB8AC3E}">
        <p14:creationId xmlns:p14="http://schemas.microsoft.com/office/powerpoint/2010/main" val="2451010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9E8B2C-4989-4E1E-9E9C-AF582FCE743F}" type="datetimeFigureOut">
              <a:rPr lang="en-IN" smtClean="0"/>
              <a:t>06-12-2022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014D56-D020-4BAF-8522-CAB1993E4F96}" type="slidenum">
              <a:rPr lang="en-IN" smtClean="0"/>
              <a:t>‹#›</a:t>
            </a:fld>
            <a:endParaRPr lang="en-IN"/>
          </a:p>
        </p:txBody>
      </p:sp>
    </p:spTree>
    <p:extLst>
      <p:ext uri="{BB962C8B-B14F-4D97-AF65-F5344CB8AC3E}">
        <p14:creationId xmlns:p14="http://schemas.microsoft.com/office/powerpoint/2010/main" val="2698850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9E8B2C-4989-4E1E-9E9C-AF582FCE743F}" type="datetimeFigureOut">
              <a:rPr lang="en-IN" smtClean="0"/>
              <a:t>06-12-2022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014D56-D020-4BAF-8522-CAB1993E4F96}" type="slidenum">
              <a:rPr lang="en-IN" smtClean="0"/>
              <a:t>‹#›</a:t>
            </a:fld>
            <a:endParaRPr lang="en-IN"/>
          </a:p>
        </p:txBody>
      </p:sp>
    </p:spTree>
    <p:extLst>
      <p:ext uri="{BB962C8B-B14F-4D97-AF65-F5344CB8AC3E}">
        <p14:creationId xmlns:p14="http://schemas.microsoft.com/office/powerpoint/2010/main" val="3341049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9E8B2C-4989-4E1E-9E9C-AF582FCE743F}"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014D56-D020-4BAF-8522-CAB1993E4F96}" type="slidenum">
              <a:rPr lang="en-IN" smtClean="0"/>
              <a:t>‹#›</a:t>
            </a:fld>
            <a:endParaRPr lang="en-IN"/>
          </a:p>
        </p:txBody>
      </p:sp>
    </p:spTree>
    <p:extLst>
      <p:ext uri="{BB962C8B-B14F-4D97-AF65-F5344CB8AC3E}">
        <p14:creationId xmlns:p14="http://schemas.microsoft.com/office/powerpoint/2010/main" val="978907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9E8B2C-4989-4E1E-9E9C-AF582FCE743F}"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014D56-D020-4BAF-8522-CAB1993E4F96}" type="slidenum">
              <a:rPr lang="en-IN" smtClean="0"/>
              <a:t>‹#›</a:t>
            </a:fld>
            <a:endParaRPr lang="en-IN"/>
          </a:p>
        </p:txBody>
      </p:sp>
    </p:spTree>
    <p:extLst>
      <p:ext uri="{BB962C8B-B14F-4D97-AF65-F5344CB8AC3E}">
        <p14:creationId xmlns:p14="http://schemas.microsoft.com/office/powerpoint/2010/main" val="3059516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9E8B2C-4989-4E1E-9E9C-AF582FCE743F}" type="datetimeFigureOut">
              <a:rPr lang="en-IN" smtClean="0"/>
              <a:t>06-12-2022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A014D56-D020-4BAF-8522-CAB1993E4F96}" type="slidenum">
              <a:rPr lang="en-IN" smtClean="0"/>
              <a:t>‹#›</a:t>
            </a:fld>
            <a:endParaRPr lang="en-IN"/>
          </a:p>
        </p:txBody>
      </p:sp>
    </p:spTree>
    <p:extLst>
      <p:ext uri="{BB962C8B-B14F-4D97-AF65-F5344CB8AC3E}">
        <p14:creationId xmlns:p14="http://schemas.microsoft.com/office/powerpoint/2010/main" val="52859245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r>
              <a:rPr lang="en-US" dirty="0" err="1" smtClean="0"/>
              <a:t>Mapty</a:t>
            </a:r>
            <a:r>
              <a:rPr lang="en-US" dirty="0" smtClean="0"/>
              <a:t> </a:t>
            </a:r>
            <a:endParaRPr lang="en-IN" dirty="0"/>
          </a:p>
        </p:txBody>
      </p:sp>
      <p:sp>
        <p:nvSpPr>
          <p:cNvPr id="3" name="Subtitle 2"/>
          <p:cNvSpPr>
            <a:spLocks noGrp="1"/>
          </p:cNvSpPr>
          <p:nvPr>
            <p:ph type="subTitle" idx="1"/>
          </p:nvPr>
        </p:nvSpPr>
        <p:spPr>
          <a:xfrm>
            <a:off x="1524000" y="3602038"/>
            <a:ext cx="9144000" cy="3078848"/>
          </a:xfrm>
        </p:spPr>
        <p:txBody>
          <a:bodyPr anchor="ctr">
            <a:normAutofit/>
          </a:bodyPr>
          <a:lstStyle/>
          <a:p>
            <a:pPr algn="l"/>
            <a:endParaRPr lang="en-US" dirty="0" smtClean="0"/>
          </a:p>
          <a:p>
            <a:pPr algn="l">
              <a:lnSpc>
                <a:spcPct val="110000"/>
              </a:lnSpc>
            </a:pPr>
            <a:r>
              <a:rPr lang="en-US" dirty="0"/>
              <a:t>Our vision for MAPTY is a one place platform for pursue all of your hobbies. Make new friends, meetup with people who share your hobbies and explore the world your way. we hope you make the most of our website and make exciting and unforgettable memories.</a:t>
            </a:r>
          </a:p>
          <a:p>
            <a:pPr algn="l"/>
            <a:r>
              <a:rPr lang="en-US" dirty="0" smtClean="0"/>
              <a:t> </a:t>
            </a:r>
            <a:endParaRPr lang="en-IN" dirty="0"/>
          </a:p>
        </p:txBody>
      </p:sp>
      <p:pic>
        <p:nvPicPr>
          <p:cNvPr id="5" name="Picture 4"/>
          <p:cNvPicPr>
            <a:picLocks noChangeAspect="1"/>
          </p:cNvPicPr>
          <p:nvPr/>
        </p:nvPicPr>
        <p:blipFill>
          <a:blip r:embed="rId2"/>
          <a:stretch>
            <a:fillRect/>
          </a:stretch>
        </p:blipFill>
        <p:spPr>
          <a:xfrm>
            <a:off x="3915980" y="2215198"/>
            <a:ext cx="1386840" cy="1386840"/>
          </a:xfrm>
          <a:prstGeom prst="rect">
            <a:avLst/>
          </a:prstGeom>
        </p:spPr>
      </p:pic>
    </p:spTree>
    <p:extLst>
      <p:ext uri="{BB962C8B-B14F-4D97-AF65-F5344CB8AC3E}">
        <p14:creationId xmlns:p14="http://schemas.microsoft.com/office/powerpoint/2010/main" val="1358516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Group Information</a:t>
            </a:r>
            <a:endParaRPr lang="en-IN" b="1" dirty="0"/>
          </a:p>
        </p:txBody>
      </p:sp>
      <p:sp>
        <p:nvSpPr>
          <p:cNvPr id="3" name="Content Placeholder 2"/>
          <p:cNvSpPr>
            <a:spLocks noGrp="1"/>
          </p:cNvSpPr>
          <p:nvPr>
            <p:ph idx="1"/>
          </p:nvPr>
        </p:nvSpPr>
        <p:spPr/>
        <p:txBody>
          <a:bodyPr>
            <a:normAutofit/>
          </a:bodyPr>
          <a:lstStyle/>
          <a:p>
            <a:r>
              <a:rPr lang="en-US" dirty="0" smtClean="0"/>
              <a:t>Group number – 21</a:t>
            </a:r>
          </a:p>
          <a:p>
            <a:endParaRPr lang="en-US" dirty="0" smtClean="0"/>
          </a:p>
          <a:p>
            <a:r>
              <a:rPr lang="en-US" dirty="0" smtClean="0"/>
              <a:t>Website – </a:t>
            </a:r>
            <a:r>
              <a:rPr lang="en-US" dirty="0" err="1" smtClean="0"/>
              <a:t>Mapty</a:t>
            </a:r>
            <a:endParaRPr lang="en-US" dirty="0" smtClean="0"/>
          </a:p>
          <a:p>
            <a:endParaRPr lang="en-US" dirty="0" smtClean="0"/>
          </a:p>
          <a:p>
            <a:r>
              <a:rPr lang="en-US" dirty="0" smtClean="0"/>
              <a:t>Group members</a:t>
            </a:r>
          </a:p>
          <a:p>
            <a:pPr lvl="1"/>
            <a:r>
              <a:rPr lang="en-US" dirty="0" smtClean="0"/>
              <a:t>Faisal Khan (SPOC)  --  S20200010131</a:t>
            </a:r>
          </a:p>
          <a:p>
            <a:pPr lvl="1"/>
            <a:r>
              <a:rPr lang="en-US" dirty="0" err="1" smtClean="0"/>
              <a:t>Sarat</a:t>
            </a:r>
            <a:r>
              <a:rPr lang="en-US" dirty="0" smtClean="0"/>
              <a:t> </a:t>
            </a:r>
            <a:r>
              <a:rPr lang="en-US" dirty="0" err="1" smtClean="0"/>
              <a:t>Chowdary</a:t>
            </a:r>
            <a:r>
              <a:rPr lang="en-US" dirty="0" smtClean="0"/>
              <a:t>       --  S20200010107</a:t>
            </a:r>
          </a:p>
          <a:p>
            <a:pPr lvl="1"/>
            <a:r>
              <a:rPr lang="en-US" dirty="0" smtClean="0"/>
              <a:t>Kartheek B                --  S20200010030</a:t>
            </a:r>
          </a:p>
          <a:p>
            <a:pPr lvl="1"/>
            <a:r>
              <a:rPr lang="en-US" dirty="0" err="1" smtClean="0"/>
              <a:t>Yeshwanth</a:t>
            </a:r>
            <a:r>
              <a:rPr lang="en-US" dirty="0"/>
              <a:t>	</a:t>
            </a:r>
            <a:r>
              <a:rPr lang="en-US" dirty="0" smtClean="0"/>
              <a:t>     --  S20200010218</a:t>
            </a:r>
          </a:p>
          <a:p>
            <a:pPr lvl="1"/>
            <a:r>
              <a:rPr lang="en-US" dirty="0" err="1" smtClean="0"/>
              <a:t>Hariteja</a:t>
            </a:r>
            <a:r>
              <a:rPr lang="en-US" dirty="0" smtClean="0"/>
              <a:t> </a:t>
            </a:r>
            <a:r>
              <a:rPr lang="en-US" dirty="0" err="1" smtClean="0"/>
              <a:t>Ummaneni</a:t>
            </a:r>
            <a:r>
              <a:rPr lang="en-US" dirty="0" smtClean="0"/>
              <a:t> – S20200010076</a:t>
            </a:r>
            <a:endParaRPr lang="en-IN" dirty="0"/>
          </a:p>
        </p:txBody>
      </p:sp>
    </p:spTree>
    <p:extLst>
      <p:ext uri="{BB962C8B-B14F-4D97-AF65-F5344CB8AC3E}">
        <p14:creationId xmlns:p14="http://schemas.microsoft.com/office/powerpoint/2010/main" val="2389874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0594"/>
          </a:xfrm>
        </p:spPr>
        <p:txBody>
          <a:bodyPr/>
          <a:lstStyle/>
          <a:p>
            <a:r>
              <a:rPr lang="en-US" b="1" dirty="0" smtClean="0"/>
              <a:t>About Website</a:t>
            </a:r>
            <a:endParaRPr lang="en-IN" b="1" dirty="0"/>
          </a:p>
        </p:txBody>
      </p:sp>
      <p:sp>
        <p:nvSpPr>
          <p:cNvPr id="3" name="Content Placeholder 2"/>
          <p:cNvSpPr>
            <a:spLocks noGrp="1"/>
          </p:cNvSpPr>
          <p:nvPr>
            <p:ph idx="1"/>
          </p:nvPr>
        </p:nvSpPr>
        <p:spPr>
          <a:xfrm>
            <a:off x="838200" y="1375720"/>
            <a:ext cx="10515600" cy="4801243"/>
          </a:xfrm>
        </p:spPr>
        <p:txBody>
          <a:bodyPr>
            <a:normAutofit/>
          </a:bodyPr>
          <a:lstStyle/>
          <a:p>
            <a:r>
              <a:rPr lang="en-US" dirty="0" err="1" smtClean="0"/>
              <a:t>Mapty</a:t>
            </a:r>
            <a:r>
              <a:rPr lang="en-US" dirty="0" smtClean="0"/>
              <a:t> is an event sharing platform in which any user can create an account free and share events that they want to host on a map. </a:t>
            </a:r>
          </a:p>
          <a:p>
            <a:endParaRPr lang="en-US" dirty="0" smtClean="0"/>
          </a:p>
          <a:p>
            <a:r>
              <a:rPr lang="en-US" dirty="0" smtClean="0"/>
              <a:t>This map is visible to every other user in the community.</a:t>
            </a:r>
          </a:p>
          <a:p>
            <a:endParaRPr lang="en-US" dirty="0" smtClean="0"/>
          </a:p>
          <a:p>
            <a:r>
              <a:rPr lang="en-US" dirty="0" smtClean="0"/>
              <a:t>We provide handy features that as filters that can filter out events hosted by your friends or by the location.</a:t>
            </a:r>
          </a:p>
          <a:p>
            <a:endParaRPr lang="en-US" dirty="0" smtClean="0"/>
          </a:p>
          <a:p>
            <a:r>
              <a:rPr lang="en-US" dirty="0" smtClean="0"/>
              <a:t>The website also features an admin portal through which an administrator can monitor the flow of events.</a:t>
            </a:r>
            <a:endParaRPr lang="en-US" dirty="0"/>
          </a:p>
        </p:txBody>
      </p:sp>
    </p:spTree>
    <p:extLst>
      <p:ext uri="{BB962C8B-B14F-4D97-AF65-F5344CB8AC3E}">
        <p14:creationId xmlns:p14="http://schemas.microsoft.com/office/powerpoint/2010/main" val="28139556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7070"/>
          </a:xfrm>
        </p:spPr>
        <p:txBody>
          <a:bodyPr/>
          <a:lstStyle/>
          <a:p>
            <a:r>
              <a:rPr lang="en-US" b="1" dirty="0" smtClean="0"/>
              <a:t>Business Model</a:t>
            </a:r>
            <a:endParaRPr lang="en-IN" b="1" dirty="0"/>
          </a:p>
        </p:txBody>
      </p:sp>
      <p:sp>
        <p:nvSpPr>
          <p:cNvPr id="3" name="Content Placeholder 2"/>
          <p:cNvSpPr>
            <a:spLocks noGrp="1"/>
          </p:cNvSpPr>
          <p:nvPr>
            <p:ph idx="1"/>
          </p:nvPr>
        </p:nvSpPr>
        <p:spPr>
          <a:xfrm>
            <a:off x="838200" y="1524000"/>
            <a:ext cx="10515600" cy="4652963"/>
          </a:xfrm>
        </p:spPr>
        <p:txBody>
          <a:bodyPr/>
          <a:lstStyle/>
          <a:p>
            <a:r>
              <a:rPr lang="en-US" dirty="0" smtClean="0"/>
              <a:t>One of the money making tool of this website is a subscription based model.</a:t>
            </a:r>
          </a:p>
          <a:p>
            <a:endParaRPr lang="en-US" dirty="0"/>
          </a:p>
          <a:p>
            <a:r>
              <a:rPr lang="en-US" dirty="0" smtClean="0"/>
              <a:t>In this model after a set amount of events hosted the user has to pay for the subscription to host any further events.</a:t>
            </a:r>
          </a:p>
          <a:p>
            <a:endParaRPr lang="en-US" dirty="0"/>
          </a:p>
          <a:p>
            <a:r>
              <a:rPr lang="en-US" dirty="0" smtClean="0"/>
              <a:t>The primary business model is around organizations/people wanting to connect to more people who are users in the community.</a:t>
            </a:r>
          </a:p>
          <a:p>
            <a:pPr marL="0" indent="0">
              <a:buNone/>
            </a:pPr>
            <a:r>
              <a:rPr lang="en-US" dirty="0"/>
              <a:t> </a:t>
            </a:r>
            <a:r>
              <a:rPr lang="en-US" dirty="0" smtClean="0"/>
              <a:t> Ex: An organization that wants to market an event.</a:t>
            </a:r>
            <a:endParaRPr lang="en-US" dirty="0"/>
          </a:p>
        </p:txBody>
      </p:sp>
    </p:spTree>
    <p:extLst>
      <p:ext uri="{BB962C8B-B14F-4D97-AF65-F5344CB8AC3E}">
        <p14:creationId xmlns:p14="http://schemas.microsoft.com/office/powerpoint/2010/main" val="33818834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9448"/>
          </a:xfrm>
        </p:spPr>
        <p:txBody>
          <a:bodyPr/>
          <a:lstStyle/>
          <a:p>
            <a:r>
              <a:rPr lang="en-US" b="1" dirty="0" smtClean="0"/>
              <a:t>How the website is built</a:t>
            </a:r>
            <a:endParaRPr lang="en-IN" b="1" dirty="0"/>
          </a:p>
        </p:txBody>
      </p:sp>
      <p:sp>
        <p:nvSpPr>
          <p:cNvPr id="3" name="Content Placeholder 2"/>
          <p:cNvSpPr>
            <a:spLocks noGrp="1"/>
          </p:cNvSpPr>
          <p:nvPr>
            <p:ph idx="1"/>
          </p:nvPr>
        </p:nvSpPr>
        <p:spPr>
          <a:xfrm>
            <a:off x="838200" y="1474574"/>
            <a:ext cx="10515600" cy="4702389"/>
          </a:xfrm>
        </p:spPr>
        <p:txBody>
          <a:bodyPr>
            <a:normAutofit/>
          </a:bodyPr>
          <a:lstStyle/>
          <a:p>
            <a:r>
              <a:rPr lang="en-US" dirty="0" smtClean="0"/>
              <a:t>Any user who has not created an account will be able to access the pages such as home , Login, Signup ,Teams ,Contact us , About us</a:t>
            </a:r>
          </a:p>
          <a:p>
            <a:endParaRPr lang="en-US" dirty="0"/>
          </a:p>
          <a:p>
            <a:r>
              <a:rPr lang="en-US" dirty="0" smtClean="0"/>
              <a:t>Only after a user is logged in can the user access pages such as Events ,</a:t>
            </a:r>
          </a:p>
          <a:p>
            <a:pPr marL="0" indent="0">
              <a:buNone/>
            </a:pPr>
            <a:r>
              <a:rPr lang="en-US" dirty="0"/>
              <a:t> </a:t>
            </a:r>
            <a:r>
              <a:rPr lang="en-US" dirty="0" smtClean="0"/>
              <a:t>  Event Sharing , User Profile.</a:t>
            </a:r>
          </a:p>
          <a:p>
            <a:pPr marL="0" indent="0">
              <a:buNone/>
            </a:pPr>
            <a:endParaRPr lang="en-US" dirty="0"/>
          </a:p>
          <a:p>
            <a:r>
              <a:rPr lang="en-US" dirty="0" smtClean="0"/>
              <a:t>The admin Portal page is restricted to every one except the administrator. </a:t>
            </a:r>
          </a:p>
          <a:p>
            <a:endParaRPr lang="en-US" dirty="0"/>
          </a:p>
          <a:p>
            <a:r>
              <a:rPr lang="en-US" dirty="0" smtClean="0"/>
              <a:t>Using this page the administrator is able to delete user accounts events etc.</a:t>
            </a:r>
            <a:endParaRPr lang="en-IN" dirty="0"/>
          </a:p>
        </p:txBody>
      </p:sp>
    </p:spTree>
    <p:extLst>
      <p:ext uri="{BB962C8B-B14F-4D97-AF65-F5344CB8AC3E}">
        <p14:creationId xmlns:p14="http://schemas.microsoft.com/office/powerpoint/2010/main" val="3040806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Create an Event</a:t>
            </a:r>
            <a:endParaRPr lang="en-IN" b="1" dirty="0"/>
          </a:p>
        </p:txBody>
      </p:sp>
      <p:sp>
        <p:nvSpPr>
          <p:cNvPr id="3" name="Content Placeholder 2"/>
          <p:cNvSpPr>
            <a:spLocks noGrp="1"/>
          </p:cNvSpPr>
          <p:nvPr>
            <p:ph idx="1"/>
          </p:nvPr>
        </p:nvSpPr>
        <p:spPr>
          <a:xfrm>
            <a:off x="838200" y="1690688"/>
            <a:ext cx="10515600" cy="4486275"/>
          </a:xfrm>
        </p:spPr>
        <p:txBody>
          <a:bodyPr>
            <a:normAutofit/>
          </a:bodyPr>
          <a:lstStyle/>
          <a:p>
            <a:r>
              <a:rPr lang="en-US" dirty="0" smtClean="0"/>
              <a:t>Any user with access to create an event can create by marking the location in the map and filling up the required information in the form.</a:t>
            </a:r>
          </a:p>
          <a:p>
            <a:endParaRPr lang="en-US" dirty="0"/>
          </a:p>
          <a:p>
            <a:r>
              <a:rPr lang="en-US" dirty="0" smtClean="0"/>
              <a:t>This event is immediately displayed to every user with the appropriate details provided in the form.</a:t>
            </a:r>
          </a:p>
          <a:p>
            <a:endParaRPr lang="en-US" dirty="0"/>
          </a:p>
          <a:p>
            <a:r>
              <a:rPr lang="en-US" dirty="0" smtClean="0"/>
              <a:t>If the created event is created by paying for the special promotion option the marker given for it will be highlighted across the appropriate users.</a:t>
            </a:r>
          </a:p>
          <a:p>
            <a:endParaRPr lang="en-US" dirty="0"/>
          </a:p>
          <a:p>
            <a:r>
              <a:rPr lang="en-US" dirty="0" smtClean="0"/>
              <a:t>As discussed earlier if the number of free events that can be created is exceeded by a user, then they have to opt for the subscription to create an event.</a:t>
            </a:r>
          </a:p>
          <a:p>
            <a:endParaRPr lang="en-US" dirty="0"/>
          </a:p>
        </p:txBody>
      </p:sp>
    </p:spTree>
    <p:extLst>
      <p:ext uri="{BB962C8B-B14F-4D97-AF65-F5344CB8AC3E}">
        <p14:creationId xmlns:p14="http://schemas.microsoft.com/office/powerpoint/2010/main" val="25057109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Event sharing </a:t>
            </a:r>
            <a:endParaRPr lang="en-IN" b="1" dirty="0"/>
          </a:p>
        </p:txBody>
      </p:sp>
      <p:sp>
        <p:nvSpPr>
          <p:cNvPr id="3" name="Content Placeholder 2"/>
          <p:cNvSpPr>
            <a:spLocks noGrp="1"/>
          </p:cNvSpPr>
          <p:nvPr>
            <p:ph idx="1"/>
          </p:nvPr>
        </p:nvSpPr>
        <p:spPr/>
        <p:txBody>
          <a:bodyPr/>
          <a:lstStyle/>
          <a:p>
            <a:r>
              <a:rPr lang="en-US" dirty="0" smtClean="0"/>
              <a:t>An individual page for every event can be seen by any user who clicks on the marker for the corresponding event.</a:t>
            </a:r>
          </a:p>
          <a:p>
            <a:endParaRPr lang="en-US" dirty="0"/>
          </a:p>
          <a:p>
            <a:r>
              <a:rPr lang="en-US" dirty="0" smtClean="0"/>
              <a:t>This page will include the information provide by the host and the number of likes the event has received etc.</a:t>
            </a:r>
          </a:p>
          <a:p>
            <a:endParaRPr lang="en-US" dirty="0"/>
          </a:p>
          <a:p>
            <a:r>
              <a:rPr lang="en-US" dirty="0" smtClean="0"/>
              <a:t>The user can add an image to further help explain the event.</a:t>
            </a:r>
          </a:p>
          <a:p>
            <a:endParaRPr lang="en-US" dirty="0" smtClean="0"/>
          </a:p>
          <a:p>
            <a:endParaRPr lang="en-US" dirty="0"/>
          </a:p>
          <a:p>
            <a:endParaRPr lang="en-IN" dirty="0"/>
          </a:p>
        </p:txBody>
      </p:sp>
    </p:spTree>
    <p:extLst>
      <p:ext uri="{BB962C8B-B14F-4D97-AF65-F5344CB8AC3E}">
        <p14:creationId xmlns:p14="http://schemas.microsoft.com/office/powerpoint/2010/main" val="661272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Admin portal</a:t>
            </a:r>
            <a:endParaRPr lang="en-IN" b="1" dirty="0"/>
          </a:p>
        </p:txBody>
      </p:sp>
      <p:sp>
        <p:nvSpPr>
          <p:cNvPr id="3" name="Content Placeholder 2"/>
          <p:cNvSpPr>
            <a:spLocks noGrp="1"/>
          </p:cNvSpPr>
          <p:nvPr>
            <p:ph idx="1"/>
          </p:nvPr>
        </p:nvSpPr>
        <p:spPr/>
        <p:txBody>
          <a:bodyPr/>
          <a:lstStyle/>
          <a:p>
            <a:r>
              <a:rPr lang="en-US" dirty="0" smtClean="0"/>
              <a:t>A page/portal only accessible by select accounts which is used to manage the website from the company’s perspective.</a:t>
            </a:r>
          </a:p>
          <a:p>
            <a:pPr marL="0" indent="0">
              <a:buNone/>
            </a:pPr>
            <a:endParaRPr lang="en-US" dirty="0" smtClean="0"/>
          </a:p>
          <a:p>
            <a:r>
              <a:rPr lang="en-US" dirty="0" smtClean="0"/>
              <a:t>This page includes features such as delete user, add user, display events etc.</a:t>
            </a:r>
          </a:p>
          <a:p>
            <a:pPr marL="0" indent="0">
              <a:buNone/>
            </a:pPr>
            <a:endParaRPr lang="en-US" dirty="0" smtClean="0"/>
          </a:p>
          <a:p>
            <a:r>
              <a:rPr lang="en-US" dirty="0" smtClean="0"/>
              <a:t>This page’s </a:t>
            </a:r>
            <a:r>
              <a:rPr lang="en-US" smtClean="0"/>
              <a:t>features were </a:t>
            </a:r>
            <a:r>
              <a:rPr lang="en-US" dirty="0" smtClean="0"/>
              <a:t>made keeping in mind real life use case scenarios.</a:t>
            </a:r>
            <a:endParaRPr lang="en-US" dirty="0"/>
          </a:p>
          <a:p>
            <a:endParaRPr lang="en-US" dirty="0" smtClean="0"/>
          </a:p>
          <a:p>
            <a:endParaRPr lang="en-US" dirty="0" smtClean="0"/>
          </a:p>
          <a:p>
            <a:endParaRPr lang="en-US" dirty="0"/>
          </a:p>
          <a:p>
            <a:endParaRPr lang="en-IN" dirty="0"/>
          </a:p>
        </p:txBody>
      </p:sp>
    </p:spTree>
    <p:extLst>
      <p:ext uri="{BB962C8B-B14F-4D97-AF65-F5344CB8AC3E}">
        <p14:creationId xmlns:p14="http://schemas.microsoft.com/office/powerpoint/2010/main" val="1804467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12249150" cy="6858000"/>
          </a:xfrm>
        </p:spPr>
        <p:txBody>
          <a:bodyPr>
            <a:normAutofit/>
          </a:bodyPr>
          <a:lstStyle/>
          <a:p>
            <a:pPr marL="0" indent="0" algn="ctr">
              <a:buNone/>
            </a:pPr>
            <a:endParaRPr lang="en-US" sz="4400" dirty="0" smtClean="0"/>
          </a:p>
          <a:p>
            <a:pPr marL="0" indent="0" algn="ctr">
              <a:buNone/>
            </a:pPr>
            <a:endParaRPr lang="en-US" sz="4400" dirty="0"/>
          </a:p>
          <a:p>
            <a:pPr marL="0" indent="0" algn="ctr">
              <a:buNone/>
            </a:pPr>
            <a:endParaRPr lang="en-US" sz="4800" dirty="0"/>
          </a:p>
          <a:p>
            <a:pPr marL="0" indent="0" algn="ctr">
              <a:buNone/>
            </a:pPr>
            <a:r>
              <a:rPr lang="en-US" sz="8000" dirty="0" smtClean="0"/>
              <a:t>Thank you</a:t>
            </a:r>
            <a:endParaRPr lang="en-IN" sz="8000" dirty="0"/>
          </a:p>
        </p:txBody>
      </p:sp>
    </p:spTree>
    <p:extLst>
      <p:ext uri="{BB962C8B-B14F-4D97-AF65-F5344CB8AC3E}">
        <p14:creationId xmlns:p14="http://schemas.microsoft.com/office/powerpoint/2010/main" val="3833724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92</TotalTime>
  <Words>534</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  Mapty </vt:lpstr>
      <vt:lpstr>Group Information</vt:lpstr>
      <vt:lpstr>About Website</vt:lpstr>
      <vt:lpstr>Business Model</vt:lpstr>
      <vt:lpstr>How the website is built</vt:lpstr>
      <vt:lpstr>Create an Event</vt:lpstr>
      <vt:lpstr>Event sharing </vt:lpstr>
      <vt:lpstr>Admin portal</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Mapty</dc:title>
  <dc:creator>Kartheek. B</dc:creator>
  <cp:lastModifiedBy>Microsoft account</cp:lastModifiedBy>
  <cp:revision>13</cp:revision>
  <dcterms:created xsi:type="dcterms:W3CDTF">2022-10-30T16:38:45Z</dcterms:created>
  <dcterms:modified xsi:type="dcterms:W3CDTF">2022-12-06T03:44:03Z</dcterms:modified>
</cp:coreProperties>
</file>