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3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B915-36E9-4B78-8146-30F8EA14F9A8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04AF-7669-4F49-B1C4-FED37C6BD5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B915-36E9-4B78-8146-30F8EA14F9A8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04AF-7669-4F49-B1C4-FED37C6BD5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B915-36E9-4B78-8146-30F8EA14F9A8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04AF-7669-4F49-B1C4-FED37C6BD5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B915-36E9-4B78-8146-30F8EA14F9A8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04AF-7669-4F49-B1C4-FED37C6BD5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B915-36E9-4B78-8146-30F8EA14F9A8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04AF-7669-4F49-B1C4-FED37C6BD5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B915-36E9-4B78-8146-30F8EA14F9A8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04AF-7669-4F49-B1C4-FED37C6BD5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B915-36E9-4B78-8146-30F8EA14F9A8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04AF-7669-4F49-B1C4-FED37C6BD5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B915-36E9-4B78-8146-30F8EA14F9A8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04AF-7669-4F49-B1C4-FED37C6BD5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B915-36E9-4B78-8146-30F8EA14F9A8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04AF-7669-4F49-B1C4-FED37C6BD5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B915-36E9-4B78-8146-30F8EA14F9A8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04AF-7669-4F49-B1C4-FED37C6BD5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B915-36E9-4B78-8146-30F8EA14F9A8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04AF-7669-4F49-B1C4-FED37C6BD5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5B915-36E9-4B78-8146-30F8EA14F9A8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F04AF-7669-4F49-B1C4-FED37C6BD56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E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ag_of_the_Bangladesh_Army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228600"/>
            <a:ext cx="8305800" cy="3657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67228" y="4114800"/>
            <a:ext cx="738375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8000" b="1" dirty="0" smtClean="0">
                <a:ln/>
                <a:solidFill>
                  <a:schemeClr val="accent3"/>
                </a:solidFill>
              </a:rPr>
              <a:t>WT CALCULATOR</a:t>
            </a:r>
            <a:endParaRPr lang="en-US" sz="8000" b="1" dirty="0">
              <a:ln/>
              <a:solidFill>
                <a:schemeClr val="accent3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6388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BANGLADESH ARMY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E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1307068"/>
            <a:ext cx="3962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72753" y="228600"/>
            <a:ext cx="9541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HT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4600" y="2983468"/>
            <a:ext cx="3962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71705" y="1905000"/>
            <a:ext cx="13562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AGE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4600" y="4888468"/>
            <a:ext cx="3962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472777" y="3810000"/>
            <a:ext cx="19540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DRESS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E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33249" y="533400"/>
            <a:ext cx="569098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7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WARNING!!!!!</a:t>
            </a:r>
            <a:endParaRPr lang="en-US" sz="7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2357" y="2967335"/>
            <a:ext cx="6779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YOU ARE </a:t>
            </a:r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4KG</a:t>
            </a:r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OVER WT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Jaowad</dc:creator>
  <cp:lastModifiedBy>Jaowad</cp:lastModifiedBy>
  <cp:revision>1</cp:revision>
  <dcterms:created xsi:type="dcterms:W3CDTF">2015-09-27T12:44:26Z</dcterms:created>
  <dcterms:modified xsi:type="dcterms:W3CDTF">2015-09-27T12:53:25Z</dcterms:modified>
</cp:coreProperties>
</file>