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2B07-F486-F42A-875B-6BE46EA69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305B1-E9F1-BEB7-3D2D-B5AAF9CEC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80A5E-76B7-8A7D-D3D9-3E2F8300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A52-93E0-44F9-BEFF-96E3BC67DC61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25C21-32BC-D86C-F83C-9056721F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C3D44-155F-0238-C283-7806E918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51B-72C5-448A-8CB8-F6153648A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306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CA33-C686-C0AF-2F76-44D29888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35A8F-250A-FED4-DC43-891FFC1E5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9081-2BA0-4534-5AA4-DB948DD2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A52-93E0-44F9-BEFF-96E3BC67DC61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6E9A-ACDD-010C-0B06-CD4AD2FE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9E9B1-0458-A357-077E-2587FD8A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51B-72C5-448A-8CB8-F6153648A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55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462EB-9AB3-1F1F-FF86-E1544D123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589AD-B3B7-B9D6-338B-D4770F776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EB0B-48D4-BE0C-3B3A-C59A281F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A52-93E0-44F9-BEFF-96E3BC67DC61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DAAB3-A855-D2FD-E128-44E903EC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13A51-1C58-4D4E-841E-4B4F4FE8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51B-72C5-448A-8CB8-F6153648A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287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5311-2EBC-F48D-9933-A94178A2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C4BA-02B7-CD5E-0F51-6A32CEF64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26B0-73BF-BB18-B290-DD55C29B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A52-93E0-44F9-BEFF-96E3BC67DC61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0D886-B68E-9ACE-1BE8-65AED203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3A755-D41C-DE47-8E70-810905D2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51B-72C5-448A-8CB8-F6153648A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59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CFA3-0D3A-1005-657F-F67C2317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CB546-3D54-7F9A-AB36-8F678C209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02395-0505-3A8C-CD5E-C52180CA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A52-93E0-44F9-BEFF-96E3BC67DC61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8AD6-4658-1209-8FB5-24473156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9AE8-41B3-C2C9-752F-F1BC566D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51B-72C5-448A-8CB8-F6153648A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62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DC1C-C85F-50C7-5E98-A11632A9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01E5-50C1-CE4F-3314-B43EA67F7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22E3B-BD4E-CE67-D1D3-E57434B6B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339C-1D05-8EE9-A3CA-574B86C7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A52-93E0-44F9-BEFF-96E3BC67DC61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CA9B-A644-E42E-8365-B63E7029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617CC-26C9-DEAB-5984-AAEE4A37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51B-72C5-448A-8CB8-F6153648A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45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1813-2C88-8999-46EA-21E0C933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4E457-4036-64F5-B867-E5F54162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30939-4431-7E80-010E-635AFA96A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4916F-604F-319E-1E28-B9EC06DA2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FD92E-F277-5826-21F1-7D66EE26D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CDD1B-BB55-6095-7F6F-B91D51B8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A52-93E0-44F9-BEFF-96E3BC67DC61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3ED96-7F0E-B40F-432D-37C92452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7C9DA-C07F-886D-EAA4-BF9C6EB9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51B-72C5-448A-8CB8-F6153648A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033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279C-4525-0717-F0D0-1AE0CBF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FC99B-7D85-43DE-4789-682AA27B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A52-93E0-44F9-BEFF-96E3BC67DC61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80045-3EE5-F109-AEE7-7929FC88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A0FF0-D8C8-1E4F-9C0A-6A24F315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51B-72C5-448A-8CB8-F6153648A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577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E0596-A995-DF97-0744-0C1B9D61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A52-93E0-44F9-BEFF-96E3BC67DC61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3088D-6658-1F68-7C26-7003EF13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158FA-E1BA-B93F-BD3D-DC7690DF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51B-72C5-448A-8CB8-F6153648A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293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296E-1F26-A77D-7D8B-2567383E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DFC7-26BC-9ED4-C1DA-0F12BF7B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88EE0-6B09-71BE-EE2B-055B448FA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2B32E-11FE-8593-12B4-2F2A9BE5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A52-93E0-44F9-BEFF-96E3BC67DC61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460AF-2025-18E3-D17E-E616FD35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6CED4-9291-6750-3E0F-F529F560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51B-72C5-448A-8CB8-F6153648A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34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F633-F74C-F7A1-D195-D45117A4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97B74-1D2D-A89B-5992-7F49400EF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277FC-5EB8-D990-759F-C3909DEE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AE9B8-2535-26B4-E5C3-9536C5EF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A52-93E0-44F9-BEFF-96E3BC67DC61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8D088-BB55-01FA-A026-AF979364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B52CD-2DDD-0E96-1546-5292E26E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51B-72C5-448A-8CB8-F6153648A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31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26F85-5AA9-81F1-41CA-F5C87341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B63BB-EC9A-D293-20B5-EFFFAFA86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08F6E-4094-8319-7599-F38C84E61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C3A52-93E0-44F9-BEFF-96E3BC67DC61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AB0DD-2A0B-7282-DA50-265F0A3A9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CAA72-5DD6-2D01-C9DC-66A32B17F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A751B-72C5-448A-8CB8-F6153648A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89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CDF728-A49F-C8E6-C65D-02234A10E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" y="30185"/>
            <a:ext cx="12116850" cy="67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53A45E-4B47-5183-16B4-46BE6432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7"/>
            <a:ext cx="12192000" cy="684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7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C21372-5046-4249-A17F-476E45573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77"/>
            <a:ext cx="12192000" cy="681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1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21DBE1E113E1429CB56DF509DFDB6E" ma:contentTypeVersion="19" ma:contentTypeDescription="Create a new document." ma:contentTypeScope="" ma:versionID="69d320bca2c5d410f256e6d90cc37a77">
  <xsd:schema xmlns:xsd="http://www.w3.org/2001/XMLSchema" xmlns:xs="http://www.w3.org/2001/XMLSchema" xmlns:p="http://schemas.microsoft.com/office/2006/metadata/properties" xmlns:ns2="fc05bba6-d0ad-4f51-871f-b2bff3fd0a47" xmlns:ns3="3241ecd2-ce7b-4a3e-aa51-a16b14bc39a6" targetNamespace="http://schemas.microsoft.com/office/2006/metadata/properties" ma:root="true" ma:fieldsID="c9baf19fbeaa235e49c25f344366fe50" ns2:_="" ns3:_="">
    <xsd:import namespace="fc05bba6-d0ad-4f51-871f-b2bff3fd0a47"/>
    <xsd:import namespace="3241ecd2-ce7b-4a3e-aa51-a16b14bc39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_Flow_SignoffStatu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05bba6-d0ad-4f51-871f-b2bff3fd0a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63cc9d11-ad75-478e-93f7-5e11d720b9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1ecd2-ce7b-4a3e-aa51-a16b14bc39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247d07ab-2dbe-45f2-968f-68370905da2b}" ma:internalName="TaxCatchAll" ma:showField="CatchAllData" ma:web="3241ecd2-ce7b-4a3e-aa51-a16b14bc39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c05bba6-d0ad-4f51-871f-b2bff3fd0a47">
      <Terms xmlns="http://schemas.microsoft.com/office/infopath/2007/PartnerControls"/>
    </lcf76f155ced4ddcb4097134ff3c332f>
    <_Flow_SignoffStatus xmlns="fc05bba6-d0ad-4f51-871f-b2bff3fd0a47" xsi:nil="true"/>
    <TaxCatchAll xmlns="3241ecd2-ce7b-4a3e-aa51-a16b14bc39a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21536A-9CD8-4239-BD89-25AF4B9B2B6B}"/>
</file>

<file path=customXml/itemProps2.xml><?xml version="1.0" encoding="utf-8"?>
<ds:datastoreItem xmlns:ds="http://schemas.openxmlformats.org/officeDocument/2006/customXml" ds:itemID="{C02DB02F-FA29-4C9B-9395-048AE176515B}">
  <ds:schemaRefs>
    <ds:schemaRef ds:uri="4480766a-e2bc-4148-adce-77700f471c20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757d6385-bb1c-4a9a-a846-08e890a254b7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249A208-E1E6-435F-8FCF-D028EFBFF9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Tjon Kim</dc:creator>
  <cp:lastModifiedBy>Tjon Kim</cp:lastModifiedBy>
  <cp:revision>1</cp:revision>
  <dcterms:created xsi:type="dcterms:W3CDTF">2023-04-24T00:21:32Z</dcterms:created>
  <dcterms:modified xsi:type="dcterms:W3CDTF">2023-04-24T05:53:57Z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0x010100DF21DBE1E113E1429CB56DF509DFDB6E</vt:lpwstr>
  </property>
</Properties>
</file>