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7" r:id="rId2"/>
    <p:sldId id="281" r:id="rId3"/>
    <p:sldId id="258" r:id="rId4"/>
    <p:sldId id="280" r:id="rId5"/>
    <p:sldId id="283" r:id="rId6"/>
    <p:sldId id="285" r:id="rId7"/>
    <p:sldId id="287" r:id="rId8"/>
    <p:sldId id="282" r:id="rId9"/>
    <p:sldId id="286" r:id="rId10"/>
    <p:sldId id="269" r:id="rId11"/>
    <p:sldId id="289" r:id="rId12"/>
    <p:sldId id="290" r:id="rId13"/>
    <p:sldId id="288" r:id="rId14"/>
  </p:sldIdLst>
  <p:sldSz cx="9144000" cy="6858000" type="screen4x3"/>
  <p:notesSz cx="6858000" cy="9144000"/>
  <p:defaultTextStyle>
    <a:defPPr marL="0" marR="0" indent="0" algn="l" defTabSz="735635" rtl="0" fontAlgn="auto" latinLnBrk="1" hangingPunct="0">
      <a:lnSpc>
        <a:spcPct val="100000"/>
      </a:lnSpc>
      <a:spcBef>
        <a:spcPts val="0"/>
      </a:spcBef>
      <a:spcAft>
        <a:spcPts val="0"/>
      </a:spcAft>
      <a:buClrTx/>
      <a:buSzTx/>
      <a:buFontTx/>
      <a:buNone/>
      <a:tabLst/>
      <a:defRPr kumimoji="0" sz="1448" b="0" i="0" u="none" strike="noStrike" cap="none" spc="0" normalizeH="0" baseline="0">
        <a:ln>
          <a:noFill/>
        </a:ln>
        <a:solidFill>
          <a:srgbClr val="000000"/>
        </a:solidFill>
        <a:effectLst/>
        <a:uFillTx/>
      </a:defRPr>
    </a:defPPr>
    <a:lvl1pPr marL="0" marR="0" indent="0" algn="l" defTabSz="735635" rtl="0" fontAlgn="auto" latinLnBrk="0" hangingPunct="0">
      <a:lnSpc>
        <a:spcPct val="100000"/>
      </a:lnSpc>
      <a:spcBef>
        <a:spcPts val="0"/>
      </a:spcBef>
      <a:spcAft>
        <a:spcPts val="0"/>
      </a:spcAft>
      <a:buClrTx/>
      <a:buSzTx/>
      <a:buFontTx/>
      <a:buNone/>
      <a:tabLst/>
      <a:defRPr kumimoji="0" sz="1448" b="0" i="0" u="none" strike="noStrike" cap="none" spc="0" normalizeH="0" baseline="0">
        <a:ln>
          <a:noFill/>
        </a:ln>
        <a:solidFill>
          <a:srgbClr val="000000"/>
        </a:solidFill>
        <a:effectLst/>
        <a:uFillTx/>
        <a:latin typeface="Calibri"/>
        <a:ea typeface="Calibri"/>
        <a:cs typeface="Calibri"/>
        <a:sym typeface="Calibri"/>
      </a:defRPr>
    </a:lvl1pPr>
    <a:lvl2pPr marL="0" marR="0" indent="0" algn="l" defTabSz="735635" rtl="0" fontAlgn="auto" latinLnBrk="0" hangingPunct="0">
      <a:lnSpc>
        <a:spcPct val="100000"/>
      </a:lnSpc>
      <a:spcBef>
        <a:spcPts val="0"/>
      </a:spcBef>
      <a:spcAft>
        <a:spcPts val="0"/>
      </a:spcAft>
      <a:buClrTx/>
      <a:buSzTx/>
      <a:buFontTx/>
      <a:buNone/>
      <a:tabLst/>
      <a:defRPr kumimoji="0" sz="1448" b="0" i="0" u="none" strike="noStrike" cap="none" spc="0" normalizeH="0" baseline="0">
        <a:ln>
          <a:noFill/>
        </a:ln>
        <a:solidFill>
          <a:srgbClr val="000000"/>
        </a:solidFill>
        <a:effectLst/>
        <a:uFillTx/>
        <a:latin typeface="Calibri"/>
        <a:ea typeface="Calibri"/>
        <a:cs typeface="Calibri"/>
        <a:sym typeface="Calibri"/>
      </a:defRPr>
    </a:lvl2pPr>
    <a:lvl3pPr marL="0" marR="0" indent="0" algn="l" defTabSz="735635" rtl="0" fontAlgn="auto" latinLnBrk="0" hangingPunct="0">
      <a:lnSpc>
        <a:spcPct val="100000"/>
      </a:lnSpc>
      <a:spcBef>
        <a:spcPts val="0"/>
      </a:spcBef>
      <a:spcAft>
        <a:spcPts val="0"/>
      </a:spcAft>
      <a:buClrTx/>
      <a:buSzTx/>
      <a:buFontTx/>
      <a:buNone/>
      <a:tabLst/>
      <a:defRPr kumimoji="0" sz="1448" b="0" i="0" u="none" strike="noStrike" cap="none" spc="0" normalizeH="0" baseline="0">
        <a:ln>
          <a:noFill/>
        </a:ln>
        <a:solidFill>
          <a:srgbClr val="000000"/>
        </a:solidFill>
        <a:effectLst/>
        <a:uFillTx/>
        <a:latin typeface="Calibri"/>
        <a:ea typeface="Calibri"/>
        <a:cs typeface="Calibri"/>
        <a:sym typeface="Calibri"/>
      </a:defRPr>
    </a:lvl3pPr>
    <a:lvl4pPr marL="0" marR="0" indent="0" algn="l" defTabSz="735635" rtl="0" fontAlgn="auto" latinLnBrk="0" hangingPunct="0">
      <a:lnSpc>
        <a:spcPct val="100000"/>
      </a:lnSpc>
      <a:spcBef>
        <a:spcPts val="0"/>
      </a:spcBef>
      <a:spcAft>
        <a:spcPts val="0"/>
      </a:spcAft>
      <a:buClrTx/>
      <a:buSzTx/>
      <a:buFontTx/>
      <a:buNone/>
      <a:tabLst/>
      <a:defRPr kumimoji="0" sz="1448" b="0" i="0" u="none" strike="noStrike" cap="none" spc="0" normalizeH="0" baseline="0">
        <a:ln>
          <a:noFill/>
        </a:ln>
        <a:solidFill>
          <a:srgbClr val="000000"/>
        </a:solidFill>
        <a:effectLst/>
        <a:uFillTx/>
        <a:latin typeface="Calibri"/>
        <a:ea typeface="Calibri"/>
        <a:cs typeface="Calibri"/>
        <a:sym typeface="Calibri"/>
      </a:defRPr>
    </a:lvl4pPr>
    <a:lvl5pPr marL="0" marR="0" indent="0" algn="l" defTabSz="735635" rtl="0" fontAlgn="auto" latinLnBrk="0" hangingPunct="0">
      <a:lnSpc>
        <a:spcPct val="100000"/>
      </a:lnSpc>
      <a:spcBef>
        <a:spcPts val="0"/>
      </a:spcBef>
      <a:spcAft>
        <a:spcPts val="0"/>
      </a:spcAft>
      <a:buClrTx/>
      <a:buSzTx/>
      <a:buFontTx/>
      <a:buNone/>
      <a:tabLst/>
      <a:defRPr kumimoji="0" sz="1448" b="0" i="0" u="none" strike="noStrike" cap="none" spc="0" normalizeH="0" baseline="0">
        <a:ln>
          <a:noFill/>
        </a:ln>
        <a:solidFill>
          <a:srgbClr val="000000"/>
        </a:solidFill>
        <a:effectLst/>
        <a:uFillTx/>
        <a:latin typeface="Calibri"/>
        <a:ea typeface="Calibri"/>
        <a:cs typeface="Calibri"/>
        <a:sym typeface="Calibri"/>
      </a:defRPr>
    </a:lvl5pPr>
    <a:lvl6pPr marL="0" marR="0" indent="0" algn="l" defTabSz="735635" rtl="0" fontAlgn="auto" latinLnBrk="0" hangingPunct="0">
      <a:lnSpc>
        <a:spcPct val="100000"/>
      </a:lnSpc>
      <a:spcBef>
        <a:spcPts val="0"/>
      </a:spcBef>
      <a:spcAft>
        <a:spcPts val="0"/>
      </a:spcAft>
      <a:buClrTx/>
      <a:buSzTx/>
      <a:buFontTx/>
      <a:buNone/>
      <a:tabLst/>
      <a:defRPr kumimoji="0" sz="1448" b="0" i="0" u="none" strike="noStrike" cap="none" spc="0" normalizeH="0" baseline="0">
        <a:ln>
          <a:noFill/>
        </a:ln>
        <a:solidFill>
          <a:srgbClr val="000000"/>
        </a:solidFill>
        <a:effectLst/>
        <a:uFillTx/>
        <a:latin typeface="Calibri"/>
        <a:ea typeface="Calibri"/>
        <a:cs typeface="Calibri"/>
        <a:sym typeface="Calibri"/>
      </a:defRPr>
    </a:lvl6pPr>
    <a:lvl7pPr marL="0" marR="0" indent="0" algn="l" defTabSz="735635" rtl="0" fontAlgn="auto" latinLnBrk="0" hangingPunct="0">
      <a:lnSpc>
        <a:spcPct val="100000"/>
      </a:lnSpc>
      <a:spcBef>
        <a:spcPts val="0"/>
      </a:spcBef>
      <a:spcAft>
        <a:spcPts val="0"/>
      </a:spcAft>
      <a:buClrTx/>
      <a:buSzTx/>
      <a:buFontTx/>
      <a:buNone/>
      <a:tabLst/>
      <a:defRPr kumimoji="0" sz="1448" b="0" i="0" u="none" strike="noStrike" cap="none" spc="0" normalizeH="0" baseline="0">
        <a:ln>
          <a:noFill/>
        </a:ln>
        <a:solidFill>
          <a:srgbClr val="000000"/>
        </a:solidFill>
        <a:effectLst/>
        <a:uFillTx/>
        <a:latin typeface="Calibri"/>
        <a:ea typeface="Calibri"/>
        <a:cs typeface="Calibri"/>
        <a:sym typeface="Calibri"/>
      </a:defRPr>
    </a:lvl7pPr>
    <a:lvl8pPr marL="0" marR="0" indent="0" algn="l" defTabSz="735635" rtl="0" fontAlgn="auto" latinLnBrk="0" hangingPunct="0">
      <a:lnSpc>
        <a:spcPct val="100000"/>
      </a:lnSpc>
      <a:spcBef>
        <a:spcPts val="0"/>
      </a:spcBef>
      <a:spcAft>
        <a:spcPts val="0"/>
      </a:spcAft>
      <a:buClrTx/>
      <a:buSzTx/>
      <a:buFontTx/>
      <a:buNone/>
      <a:tabLst/>
      <a:defRPr kumimoji="0" sz="1448" b="0" i="0" u="none" strike="noStrike" cap="none" spc="0" normalizeH="0" baseline="0">
        <a:ln>
          <a:noFill/>
        </a:ln>
        <a:solidFill>
          <a:srgbClr val="000000"/>
        </a:solidFill>
        <a:effectLst/>
        <a:uFillTx/>
        <a:latin typeface="Calibri"/>
        <a:ea typeface="Calibri"/>
        <a:cs typeface="Calibri"/>
        <a:sym typeface="Calibri"/>
      </a:defRPr>
    </a:lvl8pPr>
    <a:lvl9pPr marL="0" marR="0" indent="0" algn="l" defTabSz="735635" rtl="0" fontAlgn="auto" latinLnBrk="0" hangingPunct="0">
      <a:lnSpc>
        <a:spcPct val="100000"/>
      </a:lnSpc>
      <a:spcBef>
        <a:spcPts val="0"/>
      </a:spcBef>
      <a:spcAft>
        <a:spcPts val="0"/>
      </a:spcAft>
      <a:buClrTx/>
      <a:buSzTx/>
      <a:buFontTx/>
      <a:buNone/>
      <a:tabLst/>
      <a:defRPr kumimoji="0" sz="1448" b="0" i="0" u="none" strike="noStrike" cap="none" spc="0" normalizeH="0" baseline="0">
        <a:ln>
          <a:noFill/>
        </a:ln>
        <a:solidFill>
          <a:srgbClr val="000000"/>
        </a:solidFill>
        <a:effectLst/>
        <a:uFillTx/>
        <a:latin typeface="Calibri"/>
        <a:ea typeface="Calibri"/>
        <a:cs typeface="Calibri"/>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6F5"/>
    <a:srgbClr val="285B84"/>
    <a:srgbClr val="CD6485"/>
    <a:srgbClr val="FFB186"/>
    <a:srgbClr val="715882"/>
    <a:srgbClr val="616F80"/>
    <a:srgbClr val="8BB7B4"/>
    <a:srgbClr val="7C98B6"/>
    <a:srgbClr val="FF6685"/>
    <a:srgbClr val="C4DB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373"/>
    <p:restoredTop sz="95188" autoAdjust="0"/>
  </p:normalViewPr>
  <p:slideViewPr>
    <p:cSldViewPr snapToGrid="0" snapToObjects="1">
      <p:cViewPr varScale="1">
        <p:scale>
          <a:sx n="114" d="100"/>
          <a:sy n="114" d="100"/>
        </p:scale>
        <p:origin x="61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9" name="Shape 69"/>
          <p:cNvSpPr>
            <a:spLocks noGrp="1" noRot="1" noChangeAspect="1"/>
          </p:cNvSpPr>
          <p:nvPr>
            <p:ph type="sldImg"/>
          </p:nvPr>
        </p:nvSpPr>
        <p:spPr>
          <a:xfrm>
            <a:off x="1143000" y="685800"/>
            <a:ext cx="4572000" cy="3429000"/>
          </a:xfrm>
          <a:prstGeom prst="rect">
            <a:avLst/>
          </a:prstGeom>
        </p:spPr>
        <p:txBody>
          <a:bodyPr/>
          <a:lstStyle/>
          <a:p>
            <a:endParaRPr/>
          </a:p>
        </p:txBody>
      </p:sp>
      <p:sp>
        <p:nvSpPr>
          <p:cNvPr id="70" name="Shape 7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965">
        <a:latin typeface="+mj-lt"/>
        <a:ea typeface="+mj-ea"/>
        <a:cs typeface="+mj-cs"/>
        <a:sym typeface="Helvetica Neue"/>
      </a:defRPr>
    </a:lvl1pPr>
    <a:lvl2pPr indent="183909" latinLnBrk="0">
      <a:defRPr sz="965">
        <a:latin typeface="+mj-lt"/>
        <a:ea typeface="+mj-ea"/>
        <a:cs typeface="+mj-cs"/>
        <a:sym typeface="Helvetica Neue"/>
      </a:defRPr>
    </a:lvl2pPr>
    <a:lvl3pPr indent="367817" latinLnBrk="0">
      <a:defRPr sz="965">
        <a:latin typeface="+mj-lt"/>
        <a:ea typeface="+mj-ea"/>
        <a:cs typeface="+mj-cs"/>
        <a:sym typeface="Helvetica Neue"/>
      </a:defRPr>
    </a:lvl3pPr>
    <a:lvl4pPr indent="551726" latinLnBrk="0">
      <a:defRPr sz="965">
        <a:latin typeface="+mj-lt"/>
        <a:ea typeface="+mj-ea"/>
        <a:cs typeface="+mj-cs"/>
        <a:sym typeface="Helvetica Neue"/>
      </a:defRPr>
    </a:lvl4pPr>
    <a:lvl5pPr indent="735635" latinLnBrk="0">
      <a:defRPr sz="965">
        <a:latin typeface="+mj-lt"/>
        <a:ea typeface="+mj-ea"/>
        <a:cs typeface="+mj-cs"/>
        <a:sym typeface="Helvetica Neue"/>
      </a:defRPr>
    </a:lvl5pPr>
    <a:lvl6pPr indent="919544" latinLnBrk="0">
      <a:defRPr sz="965">
        <a:latin typeface="+mj-lt"/>
        <a:ea typeface="+mj-ea"/>
        <a:cs typeface="+mj-cs"/>
        <a:sym typeface="Helvetica Neue"/>
      </a:defRPr>
    </a:lvl6pPr>
    <a:lvl7pPr indent="1103452" latinLnBrk="0">
      <a:defRPr sz="965">
        <a:latin typeface="+mj-lt"/>
        <a:ea typeface="+mj-ea"/>
        <a:cs typeface="+mj-cs"/>
        <a:sym typeface="Helvetica Neue"/>
      </a:defRPr>
    </a:lvl7pPr>
    <a:lvl8pPr indent="1287361" latinLnBrk="0">
      <a:defRPr sz="965">
        <a:latin typeface="+mj-lt"/>
        <a:ea typeface="+mj-ea"/>
        <a:cs typeface="+mj-cs"/>
        <a:sym typeface="Helvetica Neue"/>
      </a:defRPr>
    </a:lvl8pPr>
    <a:lvl9pPr indent="1471270" latinLnBrk="0">
      <a:defRPr sz="965">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unsplash.com/search/photos/mexican-woman-headshot?utm_source=unsplash&amp;utm_medium=referral&amp;utm_content=creditCopyText" TargetMode="External"/><Relationship Id="rId3" Type="http://schemas.openxmlformats.org/officeDocument/2006/relationships/hyperlink" Target="https://unsplash.com/@yucelmoran?utm_source=unsplash&amp;utm_medium=referral&amp;utm_content=creditCopyText" TargetMode="External"/><Relationship Id="rId7" Type="http://schemas.openxmlformats.org/officeDocument/2006/relationships/hyperlink" Target="https://unsplash.com/@caiqueportraits?utm_source=unsplash&amp;utm_medium=referral&amp;utm_content=creditCopyText"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unsplash.com/search/photos/asian-woman?utm_source=unsplash&amp;utm_medium=referral&amp;utm_content=creditCopyText" TargetMode="External"/><Relationship Id="rId5" Type="http://schemas.openxmlformats.org/officeDocument/2006/relationships/hyperlink" Target="https://unsplash.com/@seankkkkkkkkkkkkkk?utm_source=unsplash&amp;utm_medium=referral&amp;utm_content=creditCopyText" TargetMode="External"/><Relationship Id="rId4" Type="http://schemas.openxmlformats.org/officeDocument/2006/relationships/hyperlink" Target="https://unsplash.com/search/photos/person?utm_source=unsplash&amp;utm_medium=referral&amp;utm_content=creditCopyText"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unsplash.com/@markusspiske?utm_source=unsplash&amp;utm_medium=referral&amp;utm_content=creditCopyText"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unsplash.com/search/photos/purple-desk?utm_source=unsplash&amp;utm_medium=referral&amp;utm_content=creditCopyText"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unsplash.com/@martinadams?utm_source=unsplash&amp;utm_medium=referral&amp;utm_content=creditCopyText"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unsplash.com/search/photos/purple-bookcase?utm_source=unsplash&amp;utm_medium=referral&amp;utm_content=creditCopyTex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65" b="0" i="0" dirty="0">
                <a:effectLst/>
                <a:latin typeface="+mj-lt"/>
                <a:ea typeface="+mj-ea"/>
                <a:cs typeface="+mj-cs"/>
                <a:sym typeface="Helvetica Neue"/>
              </a:rPr>
              <a:t>Photo by </a:t>
            </a:r>
            <a:r>
              <a:rPr lang="en-US" sz="965" b="0" i="0" dirty="0">
                <a:effectLst/>
                <a:latin typeface="+mj-lt"/>
                <a:ea typeface="+mj-ea"/>
                <a:cs typeface="+mj-cs"/>
                <a:sym typeface="Helvetica Neue"/>
                <a:hlinkClick r:id="rId3"/>
              </a:rPr>
              <a:t>Yucel Moran</a:t>
            </a:r>
            <a:r>
              <a:rPr lang="en-US" sz="965" b="0" i="0" dirty="0">
                <a:effectLst/>
                <a:latin typeface="+mj-lt"/>
                <a:ea typeface="+mj-ea"/>
                <a:cs typeface="+mj-cs"/>
                <a:sym typeface="Helvetica Neue"/>
              </a:rPr>
              <a:t> on </a:t>
            </a:r>
            <a:r>
              <a:rPr lang="en-US" sz="965" b="0" i="0" dirty="0">
                <a:effectLst/>
                <a:latin typeface="+mj-lt"/>
                <a:ea typeface="+mj-ea"/>
                <a:cs typeface="+mj-cs"/>
                <a:sym typeface="Helvetica Neue"/>
                <a:hlinkClick r:id="rId4"/>
              </a:rPr>
              <a:t>Unsplash</a:t>
            </a:r>
            <a:endParaRPr lang="en-US" sz="965" b="0" i="0" dirty="0">
              <a:effectLst/>
              <a:latin typeface="+mj-lt"/>
              <a:ea typeface="+mj-ea"/>
              <a:cs typeface="+mj-cs"/>
              <a:sym typeface="Helvetica Neue"/>
            </a:endParaRPr>
          </a:p>
          <a:p>
            <a:r>
              <a:rPr lang="en-US" sz="965" b="0" i="0" dirty="0">
                <a:effectLst/>
                <a:latin typeface="+mj-lt"/>
                <a:ea typeface="+mj-ea"/>
                <a:cs typeface="+mj-cs"/>
                <a:sym typeface="Helvetica Neue"/>
              </a:rPr>
              <a:t>Photo by </a:t>
            </a:r>
            <a:r>
              <a:rPr lang="en-US" sz="965" b="0" i="0" dirty="0">
                <a:effectLst/>
                <a:latin typeface="+mj-lt"/>
                <a:ea typeface="+mj-ea"/>
                <a:cs typeface="+mj-cs"/>
                <a:sym typeface="Helvetica Neue"/>
                <a:hlinkClick r:id="rId5"/>
              </a:rPr>
              <a:t>sean Kong</a:t>
            </a:r>
            <a:r>
              <a:rPr lang="en-US" sz="965" b="0" i="0" dirty="0">
                <a:effectLst/>
                <a:latin typeface="+mj-lt"/>
                <a:ea typeface="+mj-ea"/>
                <a:cs typeface="+mj-cs"/>
                <a:sym typeface="Helvetica Neue"/>
              </a:rPr>
              <a:t> on </a:t>
            </a:r>
            <a:r>
              <a:rPr lang="en-US" sz="965" b="0" i="0" dirty="0">
                <a:effectLst/>
                <a:latin typeface="+mj-lt"/>
                <a:ea typeface="+mj-ea"/>
                <a:cs typeface="+mj-cs"/>
                <a:sym typeface="Helvetica Neue"/>
                <a:hlinkClick r:id="rId6"/>
              </a:rPr>
              <a:t>Unsplash</a:t>
            </a:r>
            <a:endParaRPr lang="en-US" sz="965" b="0" i="0" dirty="0">
              <a:effectLst/>
              <a:latin typeface="+mj-lt"/>
              <a:ea typeface="+mj-ea"/>
              <a:cs typeface="+mj-cs"/>
              <a:sym typeface="Helvetica Neue"/>
            </a:endParaRPr>
          </a:p>
          <a:p>
            <a:r>
              <a:rPr lang="en-US" sz="965" b="0" i="0" dirty="0">
                <a:effectLst/>
                <a:latin typeface="+mj-lt"/>
                <a:ea typeface="+mj-ea"/>
                <a:cs typeface="+mj-cs"/>
                <a:sym typeface="Helvetica Neue"/>
              </a:rPr>
              <a:t>Photo by </a:t>
            </a:r>
            <a:r>
              <a:rPr lang="en-US" sz="965" b="0" i="0" dirty="0">
                <a:effectLst/>
                <a:latin typeface="+mj-lt"/>
                <a:ea typeface="+mj-ea"/>
                <a:cs typeface="+mj-cs"/>
                <a:sym typeface="Helvetica Neue"/>
                <a:hlinkClick r:id="rId7"/>
              </a:rPr>
              <a:t>Caique Silva</a:t>
            </a:r>
            <a:r>
              <a:rPr lang="en-US" sz="965" b="0" i="0" dirty="0">
                <a:effectLst/>
                <a:latin typeface="+mj-lt"/>
                <a:ea typeface="+mj-ea"/>
                <a:cs typeface="+mj-cs"/>
                <a:sym typeface="Helvetica Neue"/>
              </a:rPr>
              <a:t> on </a:t>
            </a:r>
            <a:r>
              <a:rPr lang="en-US" sz="965" b="0" i="0" dirty="0">
                <a:effectLst/>
                <a:latin typeface="+mj-lt"/>
                <a:ea typeface="+mj-ea"/>
                <a:cs typeface="+mj-cs"/>
                <a:sym typeface="Helvetica Neue"/>
                <a:hlinkClick r:id="rId8"/>
              </a:rPr>
              <a:t>Unsplash</a:t>
            </a:r>
            <a:endParaRPr lang="en-US" sz="965" b="0" i="0" dirty="0">
              <a:effectLst/>
              <a:latin typeface="+mj-lt"/>
              <a:ea typeface="+mj-ea"/>
              <a:cs typeface="+mj-cs"/>
              <a:sym typeface="Helvetica Neue"/>
            </a:endParaRPr>
          </a:p>
          <a:p>
            <a:endParaRPr lang="en-US" dirty="0"/>
          </a:p>
        </p:txBody>
      </p:sp>
    </p:spTree>
    <p:extLst>
      <p:ext uri="{BB962C8B-B14F-4D97-AF65-F5344CB8AC3E}">
        <p14:creationId xmlns:p14="http://schemas.microsoft.com/office/powerpoint/2010/main" val="1381190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33475B"/>
              </a:buClr>
              <a:buSzPts val="1400"/>
              <a:buFont typeface="Avenir"/>
              <a:buNone/>
            </a:pPr>
            <a:r>
              <a:rPr lang="en-US" sz="1400" b="1">
                <a:solidFill>
                  <a:srgbClr val="33475B"/>
                </a:solidFill>
                <a:latin typeface="Avenir"/>
                <a:ea typeface="Avenir"/>
                <a:cs typeface="Avenir"/>
                <a:sym typeface="Avenir"/>
              </a:rPr>
              <a:t>Please watch all videos above. </a:t>
            </a:r>
            <a:endParaRPr sz="1400" b="1">
              <a:solidFill>
                <a:srgbClr val="33475B"/>
              </a:solidFill>
              <a:latin typeface="Avenir"/>
              <a:ea typeface="Avenir"/>
              <a:cs typeface="Avenir"/>
              <a:sym typeface="Aveni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65" b="0" i="0">
                <a:effectLst/>
                <a:latin typeface="+mj-lt"/>
                <a:ea typeface="+mj-ea"/>
                <a:cs typeface="+mj-cs"/>
                <a:sym typeface="Helvetica Neue"/>
              </a:rPr>
              <a:t>Photo by </a:t>
            </a:r>
            <a:r>
              <a:rPr lang="en-US" sz="965" b="0" i="0">
                <a:effectLst/>
                <a:latin typeface="+mj-lt"/>
                <a:ea typeface="+mj-ea"/>
                <a:cs typeface="+mj-cs"/>
                <a:sym typeface="Helvetica Neue"/>
                <a:hlinkClick r:id="rId3"/>
              </a:rPr>
              <a:t>Markus Spiske</a:t>
            </a:r>
            <a:r>
              <a:rPr lang="en-US" sz="965" b="0" i="0">
                <a:effectLst/>
                <a:latin typeface="+mj-lt"/>
                <a:ea typeface="+mj-ea"/>
                <a:cs typeface="+mj-cs"/>
                <a:sym typeface="Helvetica Neue"/>
              </a:rPr>
              <a:t> on </a:t>
            </a:r>
            <a:r>
              <a:rPr lang="en-US" sz="965" b="0" i="0">
                <a:effectLst/>
                <a:latin typeface="+mj-lt"/>
                <a:ea typeface="+mj-ea"/>
                <a:cs typeface="+mj-cs"/>
                <a:sym typeface="Helvetica Neue"/>
                <a:hlinkClick r:id="rId4"/>
              </a:rPr>
              <a:t>Unsplash</a:t>
            </a:r>
            <a:endParaRPr lang="en-US"/>
          </a:p>
        </p:txBody>
      </p:sp>
    </p:spTree>
    <p:extLst>
      <p:ext uri="{BB962C8B-B14F-4D97-AF65-F5344CB8AC3E}">
        <p14:creationId xmlns:p14="http://schemas.microsoft.com/office/powerpoint/2010/main" val="1603283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65" b="0" i="0">
                <a:effectLst/>
                <a:latin typeface="+mj-lt"/>
                <a:ea typeface="+mj-ea"/>
                <a:cs typeface="+mj-cs"/>
                <a:sym typeface="Helvetica Neue"/>
              </a:rPr>
              <a:t>Photo by </a:t>
            </a:r>
            <a:r>
              <a:rPr lang="en-US" sz="965" b="0" i="0">
                <a:effectLst/>
                <a:latin typeface="+mj-lt"/>
                <a:ea typeface="+mj-ea"/>
                <a:cs typeface="+mj-cs"/>
                <a:sym typeface="Helvetica Neue"/>
                <a:hlinkClick r:id="rId3"/>
              </a:rPr>
              <a:t>Martin Adams</a:t>
            </a:r>
            <a:r>
              <a:rPr lang="en-US" sz="965" b="0" i="0">
                <a:effectLst/>
                <a:latin typeface="+mj-lt"/>
                <a:ea typeface="+mj-ea"/>
                <a:cs typeface="+mj-cs"/>
                <a:sym typeface="Helvetica Neue"/>
              </a:rPr>
              <a:t> on </a:t>
            </a:r>
            <a:r>
              <a:rPr lang="en-US" sz="965" b="0" i="0">
                <a:effectLst/>
                <a:latin typeface="+mj-lt"/>
                <a:ea typeface="+mj-ea"/>
                <a:cs typeface="+mj-cs"/>
                <a:sym typeface="Helvetica Neue"/>
                <a:hlinkClick r:id="rId4"/>
              </a:rPr>
              <a:t>Unsplash</a:t>
            </a:r>
            <a:endParaRPr lang="en-US"/>
          </a:p>
        </p:txBody>
      </p:sp>
    </p:spTree>
    <p:extLst>
      <p:ext uri="{BB962C8B-B14F-4D97-AF65-F5344CB8AC3E}">
        <p14:creationId xmlns:p14="http://schemas.microsoft.com/office/powerpoint/2010/main" val="635127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685800" y="2125980"/>
            <a:ext cx="7772400" cy="1440181"/>
          </a:xfrm>
          <a:prstGeom prst="rect">
            <a:avLst/>
          </a:prstGeom>
        </p:spPr>
        <p:txBody>
          <a:bodyPr>
            <a:normAutofit/>
          </a:bodyPr>
          <a:lstStyle/>
          <a:p>
            <a:r>
              <a:t>Title Text</a:t>
            </a:r>
          </a:p>
        </p:txBody>
      </p:sp>
      <p:sp>
        <p:nvSpPr>
          <p:cNvPr id="12" name="Body Level One…"/>
          <p:cNvSpPr txBox="1">
            <a:spLocks noGrp="1"/>
          </p:cNvSpPr>
          <p:nvPr>
            <p:ph type="body" sz="quarter" idx="1"/>
          </p:nvPr>
        </p:nvSpPr>
        <p:spPr>
          <a:xfrm>
            <a:off x="1371600" y="3840480"/>
            <a:ext cx="6400801" cy="171450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xfrm>
            <a:off x="2013332" y="837242"/>
            <a:ext cx="5117335" cy="887730"/>
          </a:xfrm>
          <a:prstGeom prst="rect">
            <a:avLst/>
          </a:prstGeom>
        </p:spPr>
        <p:txBody>
          <a:bodyPr>
            <a:normAutofit/>
          </a:bodyPr>
          <a:lstStyle/>
          <a:p>
            <a:r>
              <a:t>Title Text</a:t>
            </a:r>
          </a:p>
        </p:txBody>
      </p:sp>
      <p:sp>
        <p:nvSpPr>
          <p:cNvPr id="21" name="Body Level One…"/>
          <p:cNvSpPr txBox="1">
            <a:spLocks noGrp="1"/>
          </p:cNvSpPr>
          <p:nvPr>
            <p:ph type="body" sz="half" idx="1"/>
          </p:nvPr>
        </p:nvSpPr>
        <p:spPr>
          <a:xfrm>
            <a:off x="756596" y="2413633"/>
            <a:ext cx="7630809" cy="309610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xfrm>
            <a:off x="2013332" y="837242"/>
            <a:ext cx="5117335" cy="887730"/>
          </a:xfrm>
          <a:prstGeom prst="rect">
            <a:avLst/>
          </a:prstGeom>
        </p:spPr>
        <p:txBody>
          <a:bodyPr>
            <a:normAutofit/>
          </a:bodyPr>
          <a:lstStyle/>
          <a:p>
            <a:r>
              <a:t>Title Text</a:t>
            </a:r>
          </a:p>
        </p:txBody>
      </p:sp>
      <p:sp>
        <p:nvSpPr>
          <p:cNvPr id="39" name="Body Level One…"/>
          <p:cNvSpPr txBox="1">
            <a:spLocks noGrp="1"/>
          </p:cNvSpPr>
          <p:nvPr>
            <p:ph type="body" sz="half" idx="1"/>
          </p:nvPr>
        </p:nvSpPr>
        <p:spPr>
          <a:xfrm>
            <a:off x="457199" y="1577340"/>
            <a:ext cx="3977642" cy="452628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56"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Slide – Center Aligned Header Light">
  <p:cSld name="Blank Slide – Center Aligned Header Light">
    <p:bg>
      <p:bgPr>
        <a:solidFill>
          <a:srgbClr val="FFFFFF"/>
        </a:solidFill>
        <a:effectLst/>
      </p:bgPr>
    </p:bg>
    <p:spTree>
      <p:nvGrpSpPr>
        <p:cNvPr id="1" name="Shape 21"/>
        <p:cNvGrpSpPr/>
        <p:nvPr/>
      </p:nvGrpSpPr>
      <p:grpSpPr>
        <a:xfrm>
          <a:off x="0" y="0"/>
          <a:ext cx="0" cy="0"/>
          <a:chOff x="0" y="0"/>
          <a:chExt cx="0" cy="0"/>
        </a:xfrm>
      </p:grpSpPr>
      <p:pic>
        <p:nvPicPr>
          <p:cNvPr id="22" name="Google Shape;22;p4"/>
          <p:cNvPicPr preferRelativeResize="0"/>
          <p:nvPr/>
        </p:nvPicPr>
        <p:blipFill rotWithShape="1">
          <a:blip r:embed="rId2">
            <a:alphaModFix/>
          </a:blip>
          <a:srcRect/>
          <a:stretch/>
        </p:blipFill>
        <p:spPr>
          <a:xfrm>
            <a:off x="8441728" y="5896168"/>
            <a:ext cx="585216" cy="819303"/>
          </a:xfrm>
          <a:prstGeom prst="rect">
            <a:avLst/>
          </a:prstGeom>
          <a:noFill/>
          <a:ln>
            <a:noFill/>
          </a:ln>
        </p:spPr>
      </p:pic>
      <p:sp>
        <p:nvSpPr>
          <p:cNvPr id="23" name="Google Shape;23;p4"/>
          <p:cNvSpPr txBox="1">
            <a:spLocks noGrp="1"/>
          </p:cNvSpPr>
          <p:nvPr>
            <p:ph type="title"/>
          </p:nvPr>
        </p:nvSpPr>
        <p:spPr>
          <a:xfrm>
            <a:off x="2065044" y="284481"/>
            <a:ext cx="5013900" cy="694800"/>
          </a:xfrm>
          <a:prstGeom prst="rect">
            <a:avLst/>
          </a:prstGeom>
          <a:noFill/>
          <a:ln>
            <a:noFill/>
          </a:ln>
        </p:spPr>
        <p:txBody>
          <a:bodyPr spcFirstLastPara="1" wrap="square" lIns="91425" tIns="91425" rIns="91425" bIns="91425" anchor="t" anchorCtr="0">
            <a:noAutofit/>
          </a:bodyPr>
          <a:lstStyle>
            <a:lvl1pPr lvl="0" algn="ctr">
              <a:lnSpc>
                <a:spcPct val="90000"/>
              </a:lnSpc>
              <a:spcBef>
                <a:spcPts val="0"/>
              </a:spcBef>
              <a:spcAft>
                <a:spcPts val="0"/>
              </a:spcAft>
              <a:buClr>
                <a:schemeClr val="dk1"/>
              </a:buClr>
              <a:buSzPts val="4400"/>
              <a:buFont typeface="Calibri"/>
              <a:buNone/>
              <a:defRPr/>
            </a:lvl1pPr>
            <a:lvl2pPr lvl="1" algn="ctr">
              <a:spcBef>
                <a:spcPts val="0"/>
              </a:spcBef>
              <a:spcAft>
                <a:spcPts val="0"/>
              </a:spcAft>
              <a:buSzPts val="1800"/>
              <a:buNone/>
              <a:defRPr/>
            </a:lvl2pPr>
            <a:lvl3pPr lvl="2" algn="ctr">
              <a:spcBef>
                <a:spcPts val="0"/>
              </a:spcBef>
              <a:spcAft>
                <a:spcPts val="0"/>
              </a:spcAft>
              <a:buSzPts val="1800"/>
              <a:buNone/>
              <a:defRPr/>
            </a:lvl3pPr>
            <a:lvl4pPr lvl="3" algn="ctr">
              <a:spcBef>
                <a:spcPts val="0"/>
              </a:spcBef>
              <a:spcAft>
                <a:spcPts val="0"/>
              </a:spcAft>
              <a:buSzPts val="1800"/>
              <a:buNone/>
              <a:defRPr/>
            </a:lvl4pPr>
            <a:lvl5pPr lvl="4" algn="ctr">
              <a:spcBef>
                <a:spcPts val="0"/>
              </a:spcBef>
              <a:spcAft>
                <a:spcPts val="0"/>
              </a:spcAft>
              <a:buSzPts val="1800"/>
              <a:buNone/>
              <a:defRPr/>
            </a:lvl5pPr>
            <a:lvl6pPr lvl="5" algn="ctr">
              <a:spcBef>
                <a:spcPts val="0"/>
              </a:spcBef>
              <a:spcAft>
                <a:spcPts val="0"/>
              </a:spcAft>
              <a:buSzPts val="1800"/>
              <a:buNone/>
              <a:defRPr/>
            </a:lvl6pPr>
            <a:lvl7pPr lvl="6" algn="ctr">
              <a:spcBef>
                <a:spcPts val="0"/>
              </a:spcBef>
              <a:spcAft>
                <a:spcPts val="0"/>
              </a:spcAft>
              <a:buSzPts val="1800"/>
              <a:buNone/>
              <a:defRPr/>
            </a:lvl7pPr>
            <a:lvl8pPr lvl="7" algn="ctr">
              <a:spcBef>
                <a:spcPts val="0"/>
              </a:spcBef>
              <a:spcAft>
                <a:spcPts val="0"/>
              </a:spcAft>
              <a:buSzPts val="1800"/>
              <a:buNone/>
              <a:defRPr/>
            </a:lvl8pPr>
            <a:lvl9pPr lvl="8" algn="ctr">
              <a:spcBef>
                <a:spcPts val="0"/>
              </a:spcBef>
              <a:spcAft>
                <a:spcPts val="0"/>
              </a:spcAft>
              <a:buSzPts val="1800"/>
              <a:buNone/>
              <a:defRPr/>
            </a:lvl9pPr>
          </a:lstStyle>
          <a:p>
            <a:endParaRPr/>
          </a:p>
        </p:txBody>
      </p:sp>
    </p:spTree>
    <p:extLst>
      <p:ext uri="{BB962C8B-B14F-4D97-AF65-F5344CB8AC3E}">
        <p14:creationId xmlns:p14="http://schemas.microsoft.com/office/powerpoint/2010/main" val="38656945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199" y="274637"/>
            <a:ext cx="8229602" cy="1325564"/>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r>
              <a:t>Title Text</a:t>
            </a:r>
          </a:p>
        </p:txBody>
      </p:sp>
      <p:sp>
        <p:nvSpPr>
          <p:cNvPr id="3" name="Body Level One…"/>
          <p:cNvSpPr txBox="1">
            <a:spLocks noGrp="1"/>
          </p:cNvSpPr>
          <p:nvPr>
            <p:ph type="body" idx="1"/>
          </p:nvPr>
        </p:nvSpPr>
        <p:spPr>
          <a:xfrm>
            <a:off x="457199" y="1600200"/>
            <a:ext cx="8229602" cy="52578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59175" y="6377940"/>
            <a:ext cx="227626" cy="222818"/>
          </a:xfrm>
          <a:prstGeom prst="rect">
            <a:avLst/>
          </a:prstGeom>
          <a:ln w="12700">
            <a:miter lim="400000"/>
          </a:ln>
        </p:spPr>
        <p:txBody>
          <a:bodyPr wrap="none" lIns="0" tIns="0" rIns="0" bIns="0">
            <a:spAutoFit/>
          </a:bodyPr>
          <a:lstStyle>
            <a:lvl1pPr algn="r">
              <a:defRPr>
                <a:solidFill>
                  <a:srgbClr val="888888"/>
                </a:solidFill>
                <a:latin typeface="+mn-lt"/>
                <a:ea typeface="+mn-ea"/>
                <a:cs typeface="+mn-cs"/>
                <a:sym typeface="Helvetica"/>
              </a:defRPr>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7" r:id="rId5"/>
  </p:sldLayoutIdLst>
  <p:transition spd="med"/>
  <p:txStyles>
    <p:titleStyle>
      <a:lvl1pPr marL="0" marR="0" indent="0" algn="l" defTabSz="685800" rtl="0" latinLnBrk="0">
        <a:lnSpc>
          <a:spcPct val="100000"/>
        </a:lnSpc>
        <a:spcBef>
          <a:spcPts val="0"/>
        </a:spcBef>
        <a:spcAft>
          <a:spcPts val="0"/>
        </a:spcAft>
        <a:buClrTx/>
        <a:buSzTx/>
        <a:buFontTx/>
        <a:buNone/>
        <a:tabLst/>
        <a:defRPr sz="2850" b="1" i="0" u="none" strike="noStrike" cap="none" spc="0" baseline="0">
          <a:ln>
            <a:noFill/>
          </a:ln>
          <a:solidFill>
            <a:srgbClr val="001B2F"/>
          </a:solidFill>
          <a:uFillTx/>
          <a:latin typeface="Poppins-ExtraBold"/>
          <a:ea typeface="Poppins-ExtraBold"/>
          <a:cs typeface="Poppins-ExtraBold"/>
          <a:sym typeface="Poppins-ExtraBold"/>
        </a:defRPr>
      </a:lvl1pPr>
      <a:lvl2pPr marL="0" marR="0" indent="0" algn="l" defTabSz="685800" rtl="0" latinLnBrk="0">
        <a:lnSpc>
          <a:spcPct val="100000"/>
        </a:lnSpc>
        <a:spcBef>
          <a:spcPts val="0"/>
        </a:spcBef>
        <a:spcAft>
          <a:spcPts val="0"/>
        </a:spcAft>
        <a:buClrTx/>
        <a:buSzTx/>
        <a:buFontTx/>
        <a:buNone/>
        <a:tabLst/>
        <a:defRPr sz="2850" b="1" i="0" u="none" strike="noStrike" cap="none" spc="0" baseline="0">
          <a:ln>
            <a:noFill/>
          </a:ln>
          <a:solidFill>
            <a:srgbClr val="001B2F"/>
          </a:solidFill>
          <a:uFillTx/>
          <a:latin typeface="Poppins-ExtraBold"/>
          <a:ea typeface="Poppins-ExtraBold"/>
          <a:cs typeface="Poppins-ExtraBold"/>
          <a:sym typeface="Poppins-ExtraBold"/>
        </a:defRPr>
      </a:lvl2pPr>
      <a:lvl3pPr marL="0" marR="0" indent="0" algn="l" defTabSz="685800" rtl="0" latinLnBrk="0">
        <a:lnSpc>
          <a:spcPct val="100000"/>
        </a:lnSpc>
        <a:spcBef>
          <a:spcPts val="0"/>
        </a:spcBef>
        <a:spcAft>
          <a:spcPts val="0"/>
        </a:spcAft>
        <a:buClrTx/>
        <a:buSzTx/>
        <a:buFontTx/>
        <a:buNone/>
        <a:tabLst/>
        <a:defRPr sz="2850" b="1" i="0" u="none" strike="noStrike" cap="none" spc="0" baseline="0">
          <a:ln>
            <a:noFill/>
          </a:ln>
          <a:solidFill>
            <a:srgbClr val="001B2F"/>
          </a:solidFill>
          <a:uFillTx/>
          <a:latin typeface="Poppins-ExtraBold"/>
          <a:ea typeface="Poppins-ExtraBold"/>
          <a:cs typeface="Poppins-ExtraBold"/>
          <a:sym typeface="Poppins-ExtraBold"/>
        </a:defRPr>
      </a:lvl3pPr>
      <a:lvl4pPr marL="0" marR="0" indent="0" algn="l" defTabSz="685800" rtl="0" latinLnBrk="0">
        <a:lnSpc>
          <a:spcPct val="100000"/>
        </a:lnSpc>
        <a:spcBef>
          <a:spcPts val="0"/>
        </a:spcBef>
        <a:spcAft>
          <a:spcPts val="0"/>
        </a:spcAft>
        <a:buClrTx/>
        <a:buSzTx/>
        <a:buFontTx/>
        <a:buNone/>
        <a:tabLst/>
        <a:defRPr sz="2850" b="1" i="0" u="none" strike="noStrike" cap="none" spc="0" baseline="0">
          <a:ln>
            <a:noFill/>
          </a:ln>
          <a:solidFill>
            <a:srgbClr val="001B2F"/>
          </a:solidFill>
          <a:uFillTx/>
          <a:latin typeface="Poppins-ExtraBold"/>
          <a:ea typeface="Poppins-ExtraBold"/>
          <a:cs typeface="Poppins-ExtraBold"/>
          <a:sym typeface="Poppins-ExtraBold"/>
        </a:defRPr>
      </a:lvl4pPr>
      <a:lvl5pPr marL="0" marR="0" indent="0" algn="l" defTabSz="685800" rtl="0" latinLnBrk="0">
        <a:lnSpc>
          <a:spcPct val="100000"/>
        </a:lnSpc>
        <a:spcBef>
          <a:spcPts val="0"/>
        </a:spcBef>
        <a:spcAft>
          <a:spcPts val="0"/>
        </a:spcAft>
        <a:buClrTx/>
        <a:buSzTx/>
        <a:buFontTx/>
        <a:buNone/>
        <a:tabLst/>
        <a:defRPr sz="2850" b="1" i="0" u="none" strike="noStrike" cap="none" spc="0" baseline="0">
          <a:ln>
            <a:noFill/>
          </a:ln>
          <a:solidFill>
            <a:srgbClr val="001B2F"/>
          </a:solidFill>
          <a:uFillTx/>
          <a:latin typeface="Poppins-ExtraBold"/>
          <a:ea typeface="Poppins-ExtraBold"/>
          <a:cs typeface="Poppins-ExtraBold"/>
          <a:sym typeface="Poppins-ExtraBold"/>
        </a:defRPr>
      </a:lvl5pPr>
      <a:lvl6pPr marL="0" marR="0" indent="0" algn="l" defTabSz="685800" rtl="0" latinLnBrk="0">
        <a:lnSpc>
          <a:spcPct val="100000"/>
        </a:lnSpc>
        <a:spcBef>
          <a:spcPts val="0"/>
        </a:spcBef>
        <a:spcAft>
          <a:spcPts val="0"/>
        </a:spcAft>
        <a:buClrTx/>
        <a:buSzTx/>
        <a:buFontTx/>
        <a:buNone/>
        <a:tabLst/>
        <a:defRPr sz="2850" b="1" i="0" u="none" strike="noStrike" cap="none" spc="0" baseline="0">
          <a:ln>
            <a:noFill/>
          </a:ln>
          <a:solidFill>
            <a:srgbClr val="001B2F"/>
          </a:solidFill>
          <a:uFillTx/>
          <a:latin typeface="Poppins-ExtraBold"/>
          <a:ea typeface="Poppins-ExtraBold"/>
          <a:cs typeface="Poppins-ExtraBold"/>
          <a:sym typeface="Poppins-ExtraBold"/>
        </a:defRPr>
      </a:lvl6pPr>
      <a:lvl7pPr marL="0" marR="0" indent="0" algn="l" defTabSz="685800" rtl="0" latinLnBrk="0">
        <a:lnSpc>
          <a:spcPct val="100000"/>
        </a:lnSpc>
        <a:spcBef>
          <a:spcPts val="0"/>
        </a:spcBef>
        <a:spcAft>
          <a:spcPts val="0"/>
        </a:spcAft>
        <a:buClrTx/>
        <a:buSzTx/>
        <a:buFontTx/>
        <a:buNone/>
        <a:tabLst/>
        <a:defRPr sz="2850" b="1" i="0" u="none" strike="noStrike" cap="none" spc="0" baseline="0">
          <a:ln>
            <a:noFill/>
          </a:ln>
          <a:solidFill>
            <a:srgbClr val="001B2F"/>
          </a:solidFill>
          <a:uFillTx/>
          <a:latin typeface="Poppins-ExtraBold"/>
          <a:ea typeface="Poppins-ExtraBold"/>
          <a:cs typeface="Poppins-ExtraBold"/>
          <a:sym typeface="Poppins-ExtraBold"/>
        </a:defRPr>
      </a:lvl7pPr>
      <a:lvl8pPr marL="0" marR="0" indent="0" algn="l" defTabSz="685800" rtl="0" latinLnBrk="0">
        <a:lnSpc>
          <a:spcPct val="100000"/>
        </a:lnSpc>
        <a:spcBef>
          <a:spcPts val="0"/>
        </a:spcBef>
        <a:spcAft>
          <a:spcPts val="0"/>
        </a:spcAft>
        <a:buClrTx/>
        <a:buSzTx/>
        <a:buFontTx/>
        <a:buNone/>
        <a:tabLst/>
        <a:defRPr sz="2850" b="1" i="0" u="none" strike="noStrike" cap="none" spc="0" baseline="0">
          <a:ln>
            <a:noFill/>
          </a:ln>
          <a:solidFill>
            <a:srgbClr val="001B2F"/>
          </a:solidFill>
          <a:uFillTx/>
          <a:latin typeface="Poppins-ExtraBold"/>
          <a:ea typeface="Poppins-ExtraBold"/>
          <a:cs typeface="Poppins-ExtraBold"/>
          <a:sym typeface="Poppins-ExtraBold"/>
        </a:defRPr>
      </a:lvl8pPr>
      <a:lvl9pPr marL="0" marR="0" indent="0" algn="l" defTabSz="685800" rtl="0" latinLnBrk="0">
        <a:lnSpc>
          <a:spcPct val="100000"/>
        </a:lnSpc>
        <a:spcBef>
          <a:spcPts val="0"/>
        </a:spcBef>
        <a:spcAft>
          <a:spcPts val="0"/>
        </a:spcAft>
        <a:buClrTx/>
        <a:buSzTx/>
        <a:buFontTx/>
        <a:buNone/>
        <a:tabLst/>
        <a:defRPr sz="2850" b="1" i="0" u="none" strike="noStrike" cap="none" spc="0" baseline="0">
          <a:ln>
            <a:noFill/>
          </a:ln>
          <a:solidFill>
            <a:srgbClr val="001B2F"/>
          </a:solidFill>
          <a:uFillTx/>
          <a:latin typeface="Poppins-ExtraBold"/>
          <a:ea typeface="Poppins-ExtraBold"/>
          <a:cs typeface="Poppins-ExtraBold"/>
          <a:sym typeface="Poppins-ExtraBold"/>
        </a:defRPr>
      </a:lvl9pPr>
    </p:titleStyle>
    <p:bodyStyle>
      <a:lvl1pPr marL="0" marR="0" indent="0" algn="l" defTabSz="685800" rtl="0" latinLnBrk="0">
        <a:lnSpc>
          <a:spcPct val="100000"/>
        </a:lnSpc>
        <a:spcBef>
          <a:spcPts val="0"/>
        </a:spcBef>
        <a:spcAft>
          <a:spcPts val="0"/>
        </a:spcAft>
        <a:buClrTx/>
        <a:buSzTx/>
        <a:buFontTx/>
        <a:buNone/>
        <a:tabLst/>
        <a:defRPr sz="1350" b="0" i="0" u="none" strike="noStrike" cap="none" spc="0" baseline="0">
          <a:ln>
            <a:noFill/>
          </a:ln>
          <a:solidFill>
            <a:srgbClr val="000000"/>
          </a:solidFill>
          <a:uFillTx/>
          <a:latin typeface="Calibri"/>
          <a:ea typeface="Calibri"/>
          <a:cs typeface="Calibri"/>
          <a:sym typeface="Calibri"/>
        </a:defRPr>
      </a:lvl1pPr>
      <a:lvl2pPr marL="0" marR="0" indent="342900" algn="l" defTabSz="685800" rtl="0" latinLnBrk="0">
        <a:lnSpc>
          <a:spcPct val="100000"/>
        </a:lnSpc>
        <a:spcBef>
          <a:spcPts val="0"/>
        </a:spcBef>
        <a:spcAft>
          <a:spcPts val="0"/>
        </a:spcAft>
        <a:buClrTx/>
        <a:buSzTx/>
        <a:buFontTx/>
        <a:buNone/>
        <a:tabLst/>
        <a:defRPr sz="1350" b="0" i="0" u="none" strike="noStrike" cap="none" spc="0" baseline="0">
          <a:ln>
            <a:noFill/>
          </a:ln>
          <a:solidFill>
            <a:srgbClr val="000000"/>
          </a:solidFill>
          <a:uFillTx/>
          <a:latin typeface="Calibri"/>
          <a:ea typeface="Calibri"/>
          <a:cs typeface="Calibri"/>
          <a:sym typeface="Calibri"/>
        </a:defRPr>
      </a:lvl2pPr>
      <a:lvl3pPr marL="0" marR="0" indent="685800" algn="l" defTabSz="685800" rtl="0" latinLnBrk="0">
        <a:lnSpc>
          <a:spcPct val="100000"/>
        </a:lnSpc>
        <a:spcBef>
          <a:spcPts val="0"/>
        </a:spcBef>
        <a:spcAft>
          <a:spcPts val="0"/>
        </a:spcAft>
        <a:buClrTx/>
        <a:buSzTx/>
        <a:buFontTx/>
        <a:buNone/>
        <a:tabLst/>
        <a:defRPr sz="1350" b="0" i="0" u="none" strike="noStrike" cap="none" spc="0" baseline="0">
          <a:ln>
            <a:noFill/>
          </a:ln>
          <a:solidFill>
            <a:srgbClr val="000000"/>
          </a:solidFill>
          <a:uFillTx/>
          <a:latin typeface="Calibri"/>
          <a:ea typeface="Calibri"/>
          <a:cs typeface="Calibri"/>
          <a:sym typeface="Calibri"/>
        </a:defRPr>
      </a:lvl3pPr>
      <a:lvl4pPr marL="0" marR="0" indent="1028700" algn="l" defTabSz="685800" rtl="0" latinLnBrk="0">
        <a:lnSpc>
          <a:spcPct val="100000"/>
        </a:lnSpc>
        <a:spcBef>
          <a:spcPts val="0"/>
        </a:spcBef>
        <a:spcAft>
          <a:spcPts val="0"/>
        </a:spcAft>
        <a:buClrTx/>
        <a:buSzTx/>
        <a:buFontTx/>
        <a:buNone/>
        <a:tabLst/>
        <a:defRPr sz="1350" b="0" i="0" u="none" strike="noStrike" cap="none" spc="0" baseline="0">
          <a:ln>
            <a:noFill/>
          </a:ln>
          <a:solidFill>
            <a:srgbClr val="000000"/>
          </a:solidFill>
          <a:uFillTx/>
          <a:latin typeface="Calibri"/>
          <a:ea typeface="Calibri"/>
          <a:cs typeface="Calibri"/>
          <a:sym typeface="Calibri"/>
        </a:defRPr>
      </a:lvl4pPr>
      <a:lvl5pPr marL="0" marR="0" indent="1371600" algn="l" defTabSz="685800" rtl="0" latinLnBrk="0">
        <a:lnSpc>
          <a:spcPct val="100000"/>
        </a:lnSpc>
        <a:spcBef>
          <a:spcPts val="0"/>
        </a:spcBef>
        <a:spcAft>
          <a:spcPts val="0"/>
        </a:spcAft>
        <a:buClrTx/>
        <a:buSzTx/>
        <a:buFontTx/>
        <a:buNone/>
        <a:tabLst/>
        <a:defRPr sz="1350" b="0" i="0" u="none" strike="noStrike" cap="none" spc="0" baseline="0">
          <a:ln>
            <a:noFill/>
          </a:ln>
          <a:solidFill>
            <a:srgbClr val="000000"/>
          </a:solidFill>
          <a:uFillTx/>
          <a:latin typeface="Calibri"/>
          <a:ea typeface="Calibri"/>
          <a:cs typeface="Calibri"/>
          <a:sym typeface="Calibri"/>
        </a:defRPr>
      </a:lvl5pPr>
      <a:lvl6pPr marL="0" marR="0" indent="1714500" algn="l" defTabSz="685800" rtl="0" latinLnBrk="0">
        <a:lnSpc>
          <a:spcPct val="100000"/>
        </a:lnSpc>
        <a:spcBef>
          <a:spcPts val="0"/>
        </a:spcBef>
        <a:spcAft>
          <a:spcPts val="0"/>
        </a:spcAft>
        <a:buClrTx/>
        <a:buSzTx/>
        <a:buFontTx/>
        <a:buNone/>
        <a:tabLst/>
        <a:defRPr sz="1350" b="0" i="0" u="none" strike="noStrike" cap="none" spc="0" baseline="0">
          <a:ln>
            <a:noFill/>
          </a:ln>
          <a:solidFill>
            <a:srgbClr val="000000"/>
          </a:solidFill>
          <a:uFillTx/>
          <a:latin typeface="Calibri"/>
          <a:ea typeface="Calibri"/>
          <a:cs typeface="Calibri"/>
          <a:sym typeface="Calibri"/>
        </a:defRPr>
      </a:lvl6pPr>
      <a:lvl7pPr marL="0" marR="0" indent="2057400" algn="l" defTabSz="685800" rtl="0" latinLnBrk="0">
        <a:lnSpc>
          <a:spcPct val="100000"/>
        </a:lnSpc>
        <a:spcBef>
          <a:spcPts val="0"/>
        </a:spcBef>
        <a:spcAft>
          <a:spcPts val="0"/>
        </a:spcAft>
        <a:buClrTx/>
        <a:buSzTx/>
        <a:buFontTx/>
        <a:buNone/>
        <a:tabLst/>
        <a:defRPr sz="1350" b="0" i="0" u="none" strike="noStrike" cap="none" spc="0" baseline="0">
          <a:ln>
            <a:noFill/>
          </a:ln>
          <a:solidFill>
            <a:srgbClr val="000000"/>
          </a:solidFill>
          <a:uFillTx/>
          <a:latin typeface="Calibri"/>
          <a:ea typeface="Calibri"/>
          <a:cs typeface="Calibri"/>
          <a:sym typeface="Calibri"/>
        </a:defRPr>
      </a:lvl7pPr>
      <a:lvl8pPr marL="0" marR="0" indent="2400300" algn="l" defTabSz="685800" rtl="0" latinLnBrk="0">
        <a:lnSpc>
          <a:spcPct val="100000"/>
        </a:lnSpc>
        <a:spcBef>
          <a:spcPts val="0"/>
        </a:spcBef>
        <a:spcAft>
          <a:spcPts val="0"/>
        </a:spcAft>
        <a:buClrTx/>
        <a:buSzTx/>
        <a:buFontTx/>
        <a:buNone/>
        <a:tabLst/>
        <a:defRPr sz="1350" b="0" i="0" u="none" strike="noStrike" cap="none" spc="0" baseline="0">
          <a:ln>
            <a:noFill/>
          </a:ln>
          <a:solidFill>
            <a:srgbClr val="000000"/>
          </a:solidFill>
          <a:uFillTx/>
          <a:latin typeface="Calibri"/>
          <a:ea typeface="Calibri"/>
          <a:cs typeface="Calibri"/>
          <a:sym typeface="Calibri"/>
        </a:defRPr>
      </a:lvl8pPr>
      <a:lvl9pPr marL="0" marR="0" indent="2743200" algn="l" defTabSz="685800" rtl="0" latinLnBrk="0">
        <a:lnSpc>
          <a:spcPct val="100000"/>
        </a:lnSpc>
        <a:spcBef>
          <a:spcPts val="0"/>
        </a:spcBef>
        <a:spcAft>
          <a:spcPts val="0"/>
        </a:spcAft>
        <a:buClrTx/>
        <a:buSzTx/>
        <a:buFontTx/>
        <a:buNone/>
        <a:tabLst/>
        <a:defRPr sz="1350" b="0" i="0" u="none" strike="noStrike" cap="none" spc="0" baseline="0">
          <a:ln>
            <a:noFill/>
          </a:ln>
          <a:solidFill>
            <a:srgbClr val="000000"/>
          </a:solidFill>
          <a:uFillTx/>
          <a:latin typeface="Calibri"/>
          <a:ea typeface="Calibri"/>
          <a:cs typeface="Calibri"/>
          <a:sym typeface="Calibri"/>
        </a:defRPr>
      </a:lvl9pPr>
    </p:bodyStyle>
    <p:otherStyle>
      <a:lvl1pPr marL="0" marR="0" indent="0" algn="r" defTabSz="685800" rtl="0" latinLnBrk="0">
        <a:lnSpc>
          <a:spcPct val="100000"/>
        </a:lnSpc>
        <a:spcBef>
          <a:spcPts val="0"/>
        </a:spcBef>
        <a:spcAft>
          <a:spcPts val="0"/>
        </a:spcAft>
        <a:buClrTx/>
        <a:buSzTx/>
        <a:buFontTx/>
        <a:buNone/>
        <a:tabLst/>
        <a:defRPr sz="1350" b="0" i="0" u="none" strike="noStrike" cap="none" spc="0" baseline="0">
          <a:ln>
            <a:noFill/>
          </a:ln>
          <a:solidFill>
            <a:schemeClr val="tx1"/>
          </a:solidFill>
          <a:uFillTx/>
          <a:latin typeface="+mn-lt"/>
          <a:ea typeface="+mn-ea"/>
          <a:cs typeface="+mn-cs"/>
          <a:sym typeface="Helvetica"/>
        </a:defRPr>
      </a:lvl1pPr>
      <a:lvl2pPr marL="0" marR="0" indent="0" algn="r" defTabSz="685800" rtl="0" latinLnBrk="0">
        <a:lnSpc>
          <a:spcPct val="100000"/>
        </a:lnSpc>
        <a:spcBef>
          <a:spcPts val="0"/>
        </a:spcBef>
        <a:spcAft>
          <a:spcPts val="0"/>
        </a:spcAft>
        <a:buClrTx/>
        <a:buSzTx/>
        <a:buFontTx/>
        <a:buNone/>
        <a:tabLst/>
        <a:defRPr sz="1350" b="0" i="0" u="none" strike="noStrike" cap="none" spc="0" baseline="0">
          <a:ln>
            <a:noFill/>
          </a:ln>
          <a:solidFill>
            <a:schemeClr val="tx1"/>
          </a:solidFill>
          <a:uFillTx/>
          <a:latin typeface="+mn-lt"/>
          <a:ea typeface="+mn-ea"/>
          <a:cs typeface="+mn-cs"/>
          <a:sym typeface="Helvetica"/>
        </a:defRPr>
      </a:lvl2pPr>
      <a:lvl3pPr marL="0" marR="0" indent="0" algn="r" defTabSz="685800" rtl="0" latinLnBrk="0">
        <a:lnSpc>
          <a:spcPct val="100000"/>
        </a:lnSpc>
        <a:spcBef>
          <a:spcPts val="0"/>
        </a:spcBef>
        <a:spcAft>
          <a:spcPts val="0"/>
        </a:spcAft>
        <a:buClrTx/>
        <a:buSzTx/>
        <a:buFontTx/>
        <a:buNone/>
        <a:tabLst/>
        <a:defRPr sz="1350" b="0" i="0" u="none" strike="noStrike" cap="none" spc="0" baseline="0">
          <a:ln>
            <a:noFill/>
          </a:ln>
          <a:solidFill>
            <a:schemeClr val="tx1"/>
          </a:solidFill>
          <a:uFillTx/>
          <a:latin typeface="+mn-lt"/>
          <a:ea typeface="+mn-ea"/>
          <a:cs typeface="+mn-cs"/>
          <a:sym typeface="Helvetica"/>
        </a:defRPr>
      </a:lvl3pPr>
      <a:lvl4pPr marL="0" marR="0" indent="0" algn="r" defTabSz="685800" rtl="0" latinLnBrk="0">
        <a:lnSpc>
          <a:spcPct val="100000"/>
        </a:lnSpc>
        <a:spcBef>
          <a:spcPts val="0"/>
        </a:spcBef>
        <a:spcAft>
          <a:spcPts val="0"/>
        </a:spcAft>
        <a:buClrTx/>
        <a:buSzTx/>
        <a:buFontTx/>
        <a:buNone/>
        <a:tabLst/>
        <a:defRPr sz="1350" b="0" i="0" u="none" strike="noStrike" cap="none" spc="0" baseline="0">
          <a:ln>
            <a:noFill/>
          </a:ln>
          <a:solidFill>
            <a:schemeClr val="tx1"/>
          </a:solidFill>
          <a:uFillTx/>
          <a:latin typeface="+mn-lt"/>
          <a:ea typeface="+mn-ea"/>
          <a:cs typeface="+mn-cs"/>
          <a:sym typeface="Helvetica"/>
        </a:defRPr>
      </a:lvl4pPr>
      <a:lvl5pPr marL="0" marR="0" indent="0" algn="r" defTabSz="685800" rtl="0" latinLnBrk="0">
        <a:lnSpc>
          <a:spcPct val="100000"/>
        </a:lnSpc>
        <a:spcBef>
          <a:spcPts val="0"/>
        </a:spcBef>
        <a:spcAft>
          <a:spcPts val="0"/>
        </a:spcAft>
        <a:buClrTx/>
        <a:buSzTx/>
        <a:buFontTx/>
        <a:buNone/>
        <a:tabLst/>
        <a:defRPr sz="1350" b="0" i="0" u="none" strike="noStrike" cap="none" spc="0" baseline="0">
          <a:ln>
            <a:noFill/>
          </a:ln>
          <a:solidFill>
            <a:schemeClr val="tx1"/>
          </a:solidFill>
          <a:uFillTx/>
          <a:latin typeface="+mn-lt"/>
          <a:ea typeface="+mn-ea"/>
          <a:cs typeface="+mn-cs"/>
          <a:sym typeface="Helvetica"/>
        </a:defRPr>
      </a:lvl5pPr>
      <a:lvl6pPr marL="0" marR="0" indent="0" algn="r" defTabSz="685800" rtl="0" latinLnBrk="0">
        <a:lnSpc>
          <a:spcPct val="100000"/>
        </a:lnSpc>
        <a:spcBef>
          <a:spcPts val="0"/>
        </a:spcBef>
        <a:spcAft>
          <a:spcPts val="0"/>
        </a:spcAft>
        <a:buClrTx/>
        <a:buSzTx/>
        <a:buFontTx/>
        <a:buNone/>
        <a:tabLst/>
        <a:defRPr sz="1350" b="0" i="0" u="none" strike="noStrike" cap="none" spc="0" baseline="0">
          <a:ln>
            <a:noFill/>
          </a:ln>
          <a:solidFill>
            <a:schemeClr val="tx1"/>
          </a:solidFill>
          <a:uFillTx/>
          <a:latin typeface="+mn-lt"/>
          <a:ea typeface="+mn-ea"/>
          <a:cs typeface="+mn-cs"/>
          <a:sym typeface="Helvetica"/>
        </a:defRPr>
      </a:lvl6pPr>
      <a:lvl7pPr marL="0" marR="0" indent="0" algn="r" defTabSz="685800" rtl="0" latinLnBrk="0">
        <a:lnSpc>
          <a:spcPct val="100000"/>
        </a:lnSpc>
        <a:spcBef>
          <a:spcPts val="0"/>
        </a:spcBef>
        <a:spcAft>
          <a:spcPts val="0"/>
        </a:spcAft>
        <a:buClrTx/>
        <a:buSzTx/>
        <a:buFontTx/>
        <a:buNone/>
        <a:tabLst/>
        <a:defRPr sz="1350" b="0" i="0" u="none" strike="noStrike" cap="none" spc="0" baseline="0">
          <a:ln>
            <a:noFill/>
          </a:ln>
          <a:solidFill>
            <a:schemeClr val="tx1"/>
          </a:solidFill>
          <a:uFillTx/>
          <a:latin typeface="+mn-lt"/>
          <a:ea typeface="+mn-ea"/>
          <a:cs typeface="+mn-cs"/>
          <a:sym typeface="Helvetica"/>
        </a:defRPr>
      </a:lvl7pPr>
      <a:lvl8pPr marL="0" marR="0" indent="0" algn="r" defTabSz="685800" rtl="0" latinLnBrk="0">
        <a:lnSpc>
          <a:spcPct val="100000"/>
        </a:lnSpc>
        <a:spcBef>
          <a:spcPts val="0"/>
        </a:spcBef>
        <a:spcAft>
          <a:spcPts val="0"/>
        </a:spcAft>
        <a:buClrTx/>
        <a:buSzTx/>
        <a:buFontTx/>
        <a:buNone/>
        <a:tabLst/>
        <a:defRPr sz="1350" b="0" i="0" u="none" strike="noStrike" cap="none" spc="0" baseline="0">
          <a:ln>
            <a:noFill/>
          </a:ln>
          <a:solidFill>
            <a:schemeClr val="tx1"/>
          </a:solidFill>
          <a:uFillTx/>
          <a:latin typeface="+mn-lt"/>
          <a:ea typeface="+mn-ea"/>
          <a:cs typeface="+mn-cs"/>
          <a:sym typeface="Helvetica"/>
        </a:defRPr>
      </a:lvl8pPr>
      <a:lvl9pPr marL="0" marR="0" indent="0" algn="r" defTabSz="685800" rtl="0" latinLnBrk="0">
        <a:lnSpc>
          <a:spcPct val="100000"/>
        </a:lnSpc>
        <a:spcBef>
          <a:spcPts val="0"/>
        </a:spcBef>
        <a:spcAft>
          <a:spcPts val="0"/>
        </a:spcAft>
        <a:buClrTx/>
        <a:buSzTx/>
        <a:buFontTx/>
        <a:buNone/>
        <a:tabLst/>
        <a:defRPr sz="1350" b="0" i="0" u="none" strike="noStrike" cap="none" spc="0" baseline="0">
          <a:ln>
            <a:noFill/>
          </a:ln>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jp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Title 1"/>
          <p:cNvSpPr txBox="1">
            <a:spLocks/>
          </p:cNvSpPr>
          <p:nvPr/>
        </p:nvSpPr>
        <p:spPr bwMode="auto">
          <a:xfrm>
            <a:off x="3262342" y="826063"/>
            <a:ext cx="4443880" cy="915831"/>
          </a:xfrm>
          <a:prstGeom prst="rect">
            <a:avLst/>
          </a:prstGeom>
        </p:spPr>
        <p:txBody>
          <a:bodyPr lIns="91448" tIns="45724" rIns="91448" bIns="45724" anchor="ctr"/>
          <a:lstStyle>
            <a:lvl1pPr algn="ctr" defTabSz="609493" rtl="0" eaLnBrk="1" latinLnBrk="0" hangingPunct="1">
              <a:spcBef>
                <a:spcPct val="0"/>
              </a:spcBef>
              <a:buNone/>
              <a:defRPr sz="5900" kern="1200">
                <a:solidFill>
                  <a:schemeClr val="tx1"/>
                </a:solidFill>
                <a:latin typeface="+mj-lt"/>
                <a:ea typeface="+mj-ea"/>
                <a:cs typeface="+mj-cs"/>
              </a:defRPr>
            </a:lvl1pPr>
          </a:lstStyle>
          <a:p>
            <a:pPr algn="l">
              <a:defRPr/>
            </a:pPr>
            <a:r>
              <a:rPr lang="en-US" sz="5500" b="1" spc="450" dirty="0" smtClean="0">
                <a:solidFill>
                  <a:srgbClr val="7030A0"/>
                </a:solidFill>
                <a:latin typeface="+mn-lt"/>
                <a:ea typeface="Arial Rounded MT Bold" charset="0"/>
                <a:cs typeface="Arial Rounded MT Bold" charset="0"/>
              </a:rPr>
              <a:t>Language</a:t>
            </a:r>
            <a:endParaRPr lang="en-US" sz="5500" b="1" spc="450" dirty="0">
              <a:solidFill>
                <a:srgbClr val="7030A0"/>
              </a:solidFill>
              <a:latin typeface="+mn-lt"/>
              <a:ea typeface="Arial Rounded MT Bold" charset="0"/>
              <a:cs typeface="Arial Rounded MT Bold" charset="0"/>
            </a:endParaRPr>
          </a:p>
        </p:txBody>
      </p:sp>
      <p:sp>
        <p:nvSpPr>
          <p:cNvPr id="9" name="object 4"/>
          <p:cNvSpPr txBox="1"/>
          <p:nvPr/>
        </p:nvSpPr>
        <p:spPr>
          <a:xfrm>
            <a:off x="3338798" y="4177002"/>
            <a:ext cx="4290969" cy="27699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indent="9525" algn="ctr">
              <a:spcBef>
                <a:spcPts val="75"/>
              </a:spcBef>
              <a:defRPr sz="3600">
                <a:solidFill>
                  <a:srgbClr val="FFFFFF"/>
                </a:solidFill>
                <a:latin typeface="Poppins Medium"/>
                <a:ea typeface="Poppins Medium"/>
                <a:cs typeface="Poppins Medium"/>
                <a:sym typeface="Poppins Medium"/>
              </a:defRPr>
            </a:pPr>
            <a:endParaRPr sz="1800" i="1" dirty="0">
              <a:solidFill>
                <a:srgbClr val="285B84"/>
              </a:solidFill>
              <a:latin typeface="+mn-lt"/>
            </a:endParaRPr>
          </a:p>
        </p:txBody>
      </p:sp>
      <p:sp>
        <p:nvSpPr>
          <p:cNvPr id="30" name="Triangle 29"/>
          <p:cNvSpPr/>
          <p:nvPr/>
        </p:nvSpPr>
        <p:spPr>
          <a:xfrm rot="5400000">
            <a:off x="234651" y="1592883"/>
            <a:ext cx="3657600" cy="3657600"/>
          </a:xfrm>
          <a:prstGeom prst="triangle">
            <a:avLst/>
          </a:prstGeom>
          <a:solidFill>
            <a:srgbClr val="715882"/>
          </a:solidFill>
          <a:ln w="25400" cap="flat">
            <a:solidFill>
              <a:srgbClr val="71588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32" name="Triangle 31"/>
          <p:cNvSpPr/>
          <p:nvPr/>
        </p:nvSpPr>
        <p:spPr>
          <a:xfrm rot="5400000">
            <a:off x="234651" y="2852555"/>
            <a:ext cx="3657600" cy="3657600"/>
          </a:xfrm>
          <a:prstGeom prst="triangle">
            <a:avLst/>
          </a:prstGeom>
          <a:noFill/>
          <a:ln w="38100" cap="flat">
            <a:solidFill>
              <a:srgbClr val="FFB186"/>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23" name="Triangle 22"/>
          <p:cNvSpPr/>
          <p:nvPr/>
        </p:nvSpPr>
        <p:spPr>
          <a:xfrm rot="5400000">
            <a:off x="234651" y="519402"/>
            <a:ext cx="3657600" cy="3657600"/>
          </a:xfrm>
          <a:prstGeom prst="triangle">
            <a:avLst/>
          </a:prstGeom>
          <a:noFill/>
          <a:ln w="38100" cap="flat">
            <a:solidFill>
              <a:srgbClr val="CD6485"/>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2" name="Rectangle 1">
            <a:extLst>
              <a:ext uri="{FF2B5EF4-FFF2-40B4-BE49-F238E27FC236}">
                <a16:creationId xmlns:a16="http://schemas.microsoft.com/office/drawing/2014/main" id="{C5BC9021-2D94-D34A-B75C-8825CACCEF13}"/>
              </a:ext>
            </a:extLst>
          </p:cNvPr>
          <p:cNvSpPr/>
          <p:nvPr/>
        </p:nvSpPr>
        <p:spPr>
          <a:xfrm>
            <a:off x="4458828" y="3271425"/>
            <a:ext cx="226344" cy="315151"/>
          </a:xfrm>
          <a:prstGeom prst="rect">
            <a:avLst/>
          </a:prstGeom>
        </p:spPr>
        <p:txBody>
          <a:bodyPr wrap="none">
            <a:spAutoFit/>
          </a:bodyPr>
          <a:lstStyle/>
          <a:p>
            <a:r>
              <a:rPr lang="en-US" dirty="0"/>
              <a:t> </a:t>
            </a:r>
          </a:p>
        </p:txBody>
      </p:sp>
      <p:sp>
        <p:nvSpPr>
          <p:cNvPr id="3" name="Rectangle 2">
            <a:extLst>
              <a:ext uri="{FF2B5EF4-FFF2-40B4-BE49-F238E27FC236}">
                <a16:creationId xmlns:a16="http://schemas.microsoft.com/office/drawing/2014/main" id="{1E533A9C-3F97-B143-A7F2-FA7B484749D3}"/>
              </a:ext>
            </a:extLst>
          </p:cNvPr>
          <p:cNvSpPr/>
          <p:nvPr/>
        </p:nvSpPr>
        <p:spPr>
          <a:xfrm>
            <a:off x="4458828" y="3271425"/>
            <a:ext cx="226344" cy="315151"/>
          </a:xfrm>
          <a:prstGeom prst="rect">
            <a:avLst/>
          </a:prstGeom>
        </p:spPr>
        <p:txBody>
          <a:bodyPr wrap="none">
            <a:spAutoFit/>
          </a:bodyPr>
          <a:lstStyle/>
          <a:p>
            <a:r>
              <a:rPr lang="en-US" dirty="0"/>
              <a:t> </a:t>
            </a:r>
          </a:p>
        </p:txBody>
      </p:sp>
      <p:sp>
        <p:nvSpPr>
          <p:cNvPr id="5" name="Rectangle 4">
            <a:extLst>
              <a:ext uri="{FF2B5EF4-FFF2-40B4-BE49-F238E27FC236}">
                <a16:creationId xmlns:a16="http://schemas.microsoft.com/office/drawing/2014/main" id="{5862AA9E-B8B4-F643-9FB9-3D7FAD6480B7}"/>
              </a:ext>
            </a:extLst>
          </p:cNvPr>
          <p:cNvSpPr/>
          <p:nvPr/>
        </p:nvSpPr>
        <p:spPr>
          <a:xfrm>
            <a:off x="4458828" y="3271425"/>
            <a:ext cx="226344" cy="315151"/>
          </a:xfrm>
          <a:prstGeom prst="rect">
            <a:avLst/>
          </a:prstGeom>
        </p:spPr>
        <p:txBody>
          <a:bodyPr wrap="none">
            <a:spAutoFit/>
          </a:bodyPr>
          <a:lstStyle/>
          <a:p>
            <a:r>
              <a:rPr lang="en-US" dirty="0"/>
              <a:t> </a:t>
            </a:r>
          </a:p>
        </p:txBody>
      </p:sp>
      <p:sp>
        <p:nvSpPr>
          <p:cNvPr id="7" name="TextBox 6"/>
          <p:cNvSpPr txBox="1"/>
          <p:nvPr/>
        </p:nvSpPr>
        <p:spPr>
          <a:xfrm>
            <a:off x="4982285" y="2344021"/>
            <a:ext cx="3699751" cy="1015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6000" b="1" dirty="0" smtClean="0">
                <a:solidFill>
                  <a:srgbClr val="7030A0"/>
                </a:solidFill>
              </a:rPr>
              <a:t>Processing</a:t>
            </a:r>
            <a:endParaRPr kumimoji="0" lang="en-US" sz="6000" b="1" i="0" u="none" strike="noStrike" cap="none" spc="0" normalizeH="0" baseline="0" dirty="0">
              <a:ln>
                <a:noFill/>
              </a:ln>
              <a:solidFill>
                <a:srgbClr val="7030A0"/>
              </a:solidFill>
              <a:effectLst/>
              <a:uFillTx/>
              <a:sym typeface="Calibri"/>
            </a:endParaRPr>
          </a:p>
        </p:txBody>
      </p:sp>
      <p:sp>
        <p:nvSpPr>
          <p:cNvPr id="8" name="Rectangle 7"/>
          <p:cNvSpPr/>
          <p:nvPr/>
        </p:nvSpPr>
        <p:spPr>
          <a:xfrm>
            <a:off x="3892252" y="3597171"/>
            <a:ext cx="4572000" cy="1238481"/>
          </a:xfrm>
          <a:prstGeom prst="rect">
            <a:avLst/>
          </a:prstGeom>
        </p:spPr>
        <p:txBody>
          <a:bodyPr>
            <a:spAutoFit/>
          </a:bodyPr>
          <a:lstStyle/>
          <a:p>
            <a:r>
              <a:rPr lang="en-US" sz="6000" b="1" dirty="0" smtClean="0">
                <a:solidFill>
                  <a:srgbClr val="7030A0"/>
                </a:solidFill>
                <a:latin typeface="inherit"/>
              </a:rPr>
              <a:t>System</a:t>
            </a:r>
            <a:r>
              <a:rPr lang="en-US" dirty="0">
                <a:solidFill>
                  <a:srgbClr val="1C1E21"/>
                </a:solidFill>
                <a:latin typeface="inherit"/>
              </a:rPr>
              <a:t/>
            </a:r>
            <a:br>
              <a:rPr lang="en-US" dirty="0">
                <a:solidFill>
                  <a:srgbClr val="1C1E21"/>
                </a:solidFill>
                <a:latin typeface="inherit"/>
              </a:rPr>
            </a:br>
            <a:endParaRPr lang="en-US" dirty="0"/>
          </a:p>
        </p:txBody>
      </p:sp>
    </p:spTree>
    <p:extLst>
      <p:ext uri="{BB962C8B-B14F-4D97-AF65-F5344CB8AC3E}">
        <p14:creationId xmlns:p14="http://schemas.microsoft.com/office/powerpoint/2010/main" val="335878192"/>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56610">
              <a:srgbClr val="C0D2E7"/>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Title 1"/>
          <p:cNvSpPr txBox="1">
            <a:spLocks/>
          </p:cNvSpPr>
          <p:nvPr/>
        </p:nvSpPr>
        <p:spPr>
          <a:xfrm>
            <a:off x="2515402" y="1037331"/>
            <a:ext cx="4063471" cy="2021017"/>
          </a:xfrm>
          <a:prstGeom prst="rect">
            <a:avLst/>
          </a:prstGeom>
        </p:spPr>
        <p:txBody>
          <a:bodyPr lIns="91448" tIns="45724" rIns="91448" bIns="45724" anchor="ctr"/>
          <a:lstStyle>
            <a:lvl1pPr algn="ctr" defTabSz="609493" rtl="0" eaLnBrk="1" latinLnBrk="0" hangingPunct="1">
              <a:spcBef>
                <a:spcPct val="0"/>
              </a:spcBef>
              <a:buNone/>
              <a:defRPr sz="5900" kern="1200">
                <a:solidFill>
                  <a:schemeClr val="tx1"/>
                </a:solidFill>
                <a:latin typeface="+mj-lt"/>
                <a:ea typeface="+mj-ea"/>
                <a:cs typeface="+mj-cs"/>
              </a:defRPr>
            </a:lvl1pPr>
          </a:lstStyle>
          <a:p>
            <a:pPr>
              <a:defRPr/>
            </a:pPr>
            <a:endParaRPr lang="en-US" sz="12003" b="1" spc="225">
              <a:solidFill>
                <a:srgbClr val="C4DBD3"/>
              </a:solidFill>
              <a:latin typeface="Arial Rounded MT Bold" charset="0"/>
              <a:ea typeface="Arial Rounded MT Bold" charset="0"/>
              <a:cs typeface="Arial Rounded MT Bold" charset="0"/>
            </a:endParaRPr>
          </a:p>
        </p:txBody>
      </p:sp>
      <p:sp>
        <p:nvSpPr>
          <p:cNvPr id="3" name="TextBox 2"/>
          <p:cNvSpPr txBox="1"/>
          <p:nvPr/>
        </p:nvSpPr>
        <p:spPr>
          <a:xfrm>
            <a:off x="1061205" y="1519332"/>
            <a:ext cx="7239699" cy="32501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defTabSz="914400">
              <a:buFont typeface="Wingdings" panose="05000000000000000000" pitchFamily="2" charset="2"/>
              <a:buChar char="§"/>
            </a:pPr>
            <a:r>
              <a:rPr lang="en-US" altLang="en-US" sz="1800" b="1" dirty="0">
                <a:latin typeface="Times New Roman" panose="02020603050405020304" pitchFamily="18" charset="0"/>
                <a:cs typeface="Times New Roman" panose="02020603050405020304" pitchFamily="18" charset="0"/>
                <a:sym typeface="Wingdings" panose="05000000000000000000" pitchFamily="2" charset="2"/>
              </a:rPr>
              <a:t>Compiler</a:t>
            </a:r>
            <a:r>
              <a:rPr lang="en-US" altLang="en-US" sz="1800" dirty="0">
                <a:latin typeface="Times New Roman" panose="02020603050405020304" pitchFamily="18" charset="0"/>
                <a:cs typeface="Times New Roman" panose="02020603050405020304" pitchFamily="18" charset="0"/>
                <a:sym typeface="Wingdings" panose="05000000000000000000" pitchFamily="2" charset="2"/>
              </a:rPr>
              <a:t>: translates a source program written in a </a:t>
            </a:r>
            <a:r>
              <a:rPr lang="en-US" altLang="en-US" sz="1800" dirty="0">
                <a:latin typeface="Times New Roman" panose="02020603050405020304" pitchFamily="18" charset="0"/>
                <a:cs typeface="Times New Roman" panose="02020603050405020304" pitchFamily="18" charset="0"/>
              </a:rPr>
              <a:t>High-Level Language (HLL) such as Pascal, C++ </a:t>
            </a:r>
            <a:r>
              <a:rPr lang="en-US" altLang="en-US" sz="1800" dirty="0">
                <a:latin typeface="Times New Roman" panose="02020603050405020304" pitchFamily="18" charset="0"/>
                <a:cs typeface="Times New Roman" panose="02020603050405020304" pitchFamily="18" charset="0"/>
                <a:sym typeface="Wingdings" panose="05000000000000000000" pitchFamily="2" charset="2"/>
              </a:rPr>
              <a:t> into computer’s machine language (Low-Level Language (LLL)).</a:t>
            </a:r>
          </a:p>
          <a:p>
            <a:pPr lvl="1" hangingPunct="1">
              <a:lnSpc>
                <a:spcPct val="90000"/>
              </a:lnSpc>
            </a:pPr>
            <a:r>
              <a:rPr lang="en-US" altLang="en-US" sz="1600" dirty="0" smtClean="0">
                <a:latin typeface="Times New Roman" panose="02020603050405020304" pitchFamily="18" charset="0"/>
                <a:cs typeface="Times New Roman" panose="02020603050405020304" pitchFamily="18" charset="0"/>
                <a:sym typeface="Wingdings" panose="05000000000000000000" pitchFamily="2" charset="2"/>
              </a:rPr>
              <a:t>              </a:t>
            </a:r>
          </a:p>
          <a:p>
            <a:pPr lvl="1" hangingPunct="1">
              <a:lnSpc>
                <a:spcPct val="90000"/>
              </a:lnSpc>
            </a:pPr>
            <a:r>
              <a:rPr lang="en-US" altLang="en-US" sz="16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1600" dirty="0" smtClean="0">
                <a:latin typeface="Times New Roman" panose="02020603050405020304" pitchFamily="18" charset="0"/>
                <a:cs typeface="Times New Roman" panose="02020603050405020304" pitchFamily="18" charset="0"/>
                <a:sym typeface="Wingdings" panose="05000000000000000000" pitchFamily="2" charset="2"/>
              </a:rPr>
              <a:t>          * </a:t>
            </a:r>
            <a:r>
              <a:rPr lang="en-US" altLang="en-US" sz="1600" dirty="0">
                <a:latin typeface="Times New Roman" panose="02020603050405020304" pitchFamily="18" charset="0"/>
                <a:cs typeface="Times New Roman" panose="02020603050405020304" pitchFamily="18" charset="0"/>
                <a:sym typeface="Wingdings" panose="05000000000000000000" pitchFamily="2" charset="2"/>
              </a:rPr>
              <a:t>The time of conversion from source program </a:t>
            </a:r>
            <a:r>
              <a:rPr lang="en-US" altLang="en-US" sz="1600" dirty="0" smtClean="0">
                <a:latin typeface="Times New Roman" panose="02020603050405020304" pitchFamily="18" charset="0"/>
                <a:cs typeface="Times New Roman" panose="02020603050405020304" pitchFamily="18" charset="0"/>
                <a:sym typeface="Wingdings" panose="05000000000000000000" pitchFamily="2" charset="2"/>
              </a:rPr>
              <a:t>into  </a:t>
            </a:r>
            <a:r>
              <a:rPr lang="en-US" altLang="en-US" sz="1600" dirty="0">
                <a:latin typeface="Times New Roman" panose="02020603050405020304" pitchFamily="18" charset="0"/>
                <a:cs typeface="Times New Roman" panose="02020603050405020304" pitchFamily="18" charset="0"/>
                <a:sym typeface="Wingdings" panose="05000000000000000000" pitchFamily="2" charset="2"/>
              </a:rPr>
              <a:t>object program is called </a:t>
            </a:r>
            <a:r>
              <a:rPr lang="en-US" altLang="en-US" sz="1600" b="1" u="sng" dirty="0">
                <a:latin typeface="Times New Roman" panose="02020603050405020304" pitchFamily="18" charset="0"/>
                <a:cs typeface="Times New Roman" panose="02020603050405020304" pitchFamily="18" charset="0"/>
                <a:sym typeface="Wingdings" panose="05000000000000000000" pitchFamily="2" charset="2"/>
              </a:rPr>
              <a:t>compile </a:t>
            </a:r>
            <a:r>
              <a:rPr lang="en-US" altLang="en-US" sz="1600" b="1" u="sng" dirty="0" smtClean="0">
                <a:latin typeface="Times New Roman" panose="02020603050405020304" pitchFamily="18" charset="0"/>
                <a:cs typeface="Times New Roman" panose="02020603050405020304" pitchFamily="18" charset="0"/>
                <a:sym typeface="Wingdings" panose="05000000000000000000" pitchFamily="2" charset="2"/>
              </a:rPr>
              <a:t>time</a:t>
            </a:r>
          </a:p>
          <a:p>
            <a:pPr lvl="1" hangingPunct="1">
              <a:lnSpc>
                <a:spcPct val="90000"/>
              </a:lnSpc>
            </a:pPr>
            <a:endParaRPr lang="en-US" altLang="en-US" sz="1600" b="1" u="sng" dirty="0">
              <a:latin typeface="Times New Roman" panose="02020603050405020304" pitchFamily="18" charset="0"/>
              <a:cs typeface="Times New Roman" panose="02020603050405020304" pitchFamily="18" charset="0"/>
              <a:sym typeface="Wingdings" panose="05000000000000000000" pitchFamily="2" charset="2"/>
            </a:endParaRPr>
          </a:p>
          <a:p>
            <a:pPr lvl="1" hangingPunct="1">
              <a:lnSpc>
                <a:spcPct val="90000"/>
              </a:lnSpc>
            </a:pPr>
            <a:r>
              <a:rPr lang="en-US" altLang="en-US" sz="1600" dirty="0" smtClean="0">
                <a:latin typeface="Times New Roman" panose="02020603050405020304" pitchFamily="18" charset="0"/>
                <a:cs typeface="Times New Roman" panose="02020603050405020304" pitchFamily="18" charset="0"/>
                <a:sym typeface="Wingdings" panose="05000000000000000000" pitchFamily="2" charset="2"/>
              </a:rPr>
              <a:t>             * </a:t>
            </a:r>
            <a:r>
              <a:rPr lang="en-US" altLang="en-US" sz="1600" dirty="0">
                <a:latin typeface="Times New Roman" panose="02020603050405020304" pitchFamily="18" charset="0"/>
                <a:cs typeface="Times New Roman" panose="02020603050405020304" pitchFamily="18" charset="0"/>
                <a:sym typeface="Wingdings" panose="05000000000000000000" pitchFamily="2" charset="2"/>
              </a:rPr>
              <a:t>The object program is executed at </a:t>
            </a:r>
            <a:r>
              <a:rPr lang="en-US" altLang="en-US" sz="1600" b="1" u="sng" dirty="0">
                <a:latin typeface="Times New Roman" panose="02020603050405020304" pitchFamily="18" charset="0"/>
                <a:cs typeface="Times New Roman" panose="02020603050405020304" pitchFamily="18" charset="0"/>
                <a:sym typeface="Wingdings" panose="05000000000000000000" pitchFamily="2" charset="2"/>
              </a:rPr>
              <a:t>run </a:t>
            </a:r>
            <a:r>
              <a:rPr lang="en-US" altLang="en-US" sz="1600" b="1" u="sng" dirty="0" smtClean="0">
                <a:latin typeface="Times New Roman" panose="02020603050405020304" pitchFamily="18" charset="0"/>
                <a:cs typeface="Times New Roman" panose="02020603050405020304" pitchFamily="18" charset="0"/>
                <a:sym typeface="Wingdings" panose="05000000000000000000" pitchFamily="2" charset="2"/>
              </a:rPr>
              <a:t>time</a:t>
            </a:r>
          </a:p>
          <a:p>
            <a:pPr lvl="1" hangingPunct="1">
              <a:lnSpc>
                <a:spcPct val="90000"/>
              </a:lnSpc>
            </a:pPr>
            <a:endParaRPr lang="en-US" altLang="en-US" sz="1600" b="1" dirty="0" smtClean="0">
              <a:latin typeface="Times New Roman" panose="02020603050405020304" pitchFamily="18" charset="0"/>
              <a:cs typeface="Times New Roman" panose="02020603050405020304" pitchFamily="18" charset="0"/>
              <a:sym typeface="Wingdings" panose="05000000000000000000" pitchFamily="2" charset="2"/>
            </a:endParaRPr>
          </a:p>
          <a:p>
            <a:pPr lvl="1" hangingPunct="1">
              <a:lnSpc>
                <a:spcPct val="90000"/>
              </a:lnSpc>
            </a:pPr>
            <a:r>
              <a:rPr lang="en-US" altLang="en-US" sz="1600" b="1" dirty="0" smtClean="0">
                <a:latin typeface="Times New Roman" panose="02020603050405020304" pitchFamily="18" charset="0"/>
                <a:cs typeface="Times New Roman" panose="02020603050405020304" pitchFamily="18" charset="0"/>
                <a:sym typeface="Wingdings" panose="05000000000000000000" pitchFamily="2" charset="2"/>
              </a:rPr>
              <a:t>Interpreter</a:t>
            </a:r>
            <a:r>
              <a:rPr lang="en-US" altLang="en-US" sz="1600" dirty="0">
                <a:latin typeface="Times New Roman" panose="02020603050405020304" pitchFamily="18" charset="0"/>
                <a:cs typeface="Times New Roman" panose="02020603050405020304" pitchFamily="18" charset="0"/>
                <a:sym typeface="Wingdings" panose="05000000000000000000" pitchFamily="2" charset="2"/>
              </a:rPr>
              <a:t>: processes  the source program and data at the same time (at run time).</a:t>
            </a:r>
          </a:p>
          <a:p>
            <a:pPr lvl="1" hangingPunct="1">
              <a:lnSpc>
                <a:spcPct val="90000"/>
              </a:lnSpc>
            </a:pPr>
            <a:endParaRPr lang="en-US" altLang="en-US" sz="1600" b="1" u="sng" dirty="0">
              <a:latin typeface="Times New Roman" panose="02020603050405020304" pitchFamily="18" charset="0"/>
              <a:cs typeface="Times New Roman" panose="02020603050405020304" pitchFamily="18" charset="0"/>
              <a:sym typeface="Wingdings" panose="05000000000000000000" pitchFamily="2" charset="2"/>
            </a:endParaRPr>
          </a:p>
          <a:p>
            <a:pPr defTabSz="914400"/>
            <a:endParaRPr lang="en-US" altLang="en-US" sz="1800" dirty="0">
              <a:latin typeface="Times New Roman" panose="02020603050405020304" pitchFamily="18" charset="0"/>
              <a:cs typeface="Times New Roman" panose="02020603050405020304" pitchFamily="18" charset="0"/>
            </a:endParaRPr>
          </a:p>
          <a:p>
            <a:pPr marR="0" algn="l" defTabSz="914400" rtl="0" fontAlgn="auto" latinLnBrk="0" hangingPunct="0">
              <a:lnSpc>
                <a:spcPct val="100000"/>
              </a:lnSpc>
              <a:spcBef>
                <a:spcPts val="0"/>
              </a:spcBef>
              <a:spcAft>
                <a:spcPts val="0"/>
              </a:spcAft>
              <a:buClrTx/>
              <a:buSzTx/>
              <a:tabLst/>
            </a:pP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23" name="TextBox 22"/>
          <p:cNvSpPr txBox="1"/>
          <p:nvPr/>
        </p:nvSpPr>
        <p:spPr>
          <a:xfrm>
            <a:off x="1933660" y="632002"/>
            <a:ext cx="5079536" cy="646329"/>
          </a:xfrm>
          <a:prstGeom prst="rect">
            <a:avLst/>
          </a:prstGeom>
          <a:gradFill>
            <a:gsLst>
              <a:gs pos="56610">
                <a:srgbClr val="C0D2E7"/>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914400"/>
            <a:r>
              <a:rPr lang="en-US" altLang="en-US" sz="3600" b="1" dirty="0">
                <a:latin typeface="Times New Roman" panose="02020603050405020304" pitchFamily="18" charset="0"/>
                <a:cs typeface="Times New Roman" panose="02020603050405020304" pitchFamily="18" charset="0"/>
              </a:rPr>
              <a:t>Overview of Compilers</a:t>
            </a:r>
            <a:r>
              <a:rPr lang="en-US" altLang="en-US" sz="3600" b="1" u="sng" dirty="0"/>
              <a:t> </a:t>
            </a:r>
            <a:endParaRPr kumimoji="0" lang="en-US" sz="3600" b="0" i="0" u="none" strike="noStrike" cap="none" spc="0" normalizeH="0" baseline="0" dirty="0">
              <a:ln>
                <a:noFill/>
              </a:ln>
              <a:solidFill>
                <a:srgbClr val="7030A0"/>
              </a:solidFill>
              <a:effectLst/>
              <a:uFillTx/>
              <a:sym typeface="Calibri"/>
            </a:endParaRPr>
          </a:p>
        </p:txBody>
      </p:sp>
    </p:spTree>
    <p:extLst>
      <p:ext uri="{BB962C8B-B14F-4D97-AF65-F5344CB8AC3E}">
        <p14:creationId xmlns:p14="http://schemas.microsoft.com/office/powerpoint/2010/main" val="579476066"/>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56610">
              <a:srgbClr val="C0D2E7"/>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Title 1"/>
          <p:cNvSpPr txBox="1">
            <a:spLocks/>
          </p:cNvSpPr>
          <p:nvPr/>
        </p:nvSpPr>
        <p:spPr>
          <a:xfrm>
            <a:off x="2515402" y="1037331"/>
            <a:ext cx="4063471" cy="2021017"/>
          </a:xfrm>
          <a:prstGeom prst="rect">
            <a:avLst/>
          </a:prstGeom>
        </p:spPr>
        <p:txBody>
          <a:bodyPr lIns="91448" tIns="45724" rIns="91448" bIns="45724" anchor="ctr"/>
          <a:lstStyle>
            <a:lvl1pPr algn="ctr" defTabSz="609493" rtl="0" eaLnBrk="1" latinLnBrk="0" hangingPunct="1">
              <a:spcBef>
                <a:spcPct val="0"/>
              </a:spcBef>
              <a:buNone/>
              <a:defRPr sz="5900" kern="1200">
                <a:solidFill>
                  <a:schemeClr val="tx1"/>
                </a:solidFill>
                <a:latin typeface="+mj-lt"/>
                <a:ea typeface="+mj-ea"/>
                <a:cs typeface="+mj-cs"/>
              </a:defRPr>
            </a:lvl1pPr>
          </a:lstStyle>
          <a:p>
            <a:pPr>
              <a:defRPr/>
            </a:pPr>
            <a:endParaRPr lang="en-US" sz="12003" b="1" spc="225">
              <a:solidFill>
                <a:srgbClr val="C4DBD3"/>
              </a:solidFill>
              <a:latin typeface="Arial Rounded MT Bold" charset="0"/>
              <a:ea typeface="Arial Rounded MT Bold" charset="0"/>
              <a:cs typeface="Arial Rounded MT Bold" charset="0"/>
            </a:endParaRPr>
          </a:p>
        </p:txBody>
      </p:sp>
      <p:sp>
        <p:nvSpPr>
          <p:cNvPr id="3" name="TextBox 2"/>
          <p:cNvSpPr txBox="1"/>
          <p:nvPr/>
        </p:nvSpPr>
        <p:spPr>
          <a:xfrm>
            <a:off x="524310" y="2542789"/>
            <a:ext cx="7239699" cy="21987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1" indent="-285750" hangingPunct="1">
              <a:lnSpc>
                <a:spcPct val="90000"/>
              </a:lnSpc>
              <a:buFont typeface="Wingdings" panose="05000000000000000000" pitchFamily="2" charset="2"/>
              <a:buChar char="v"/>
            </a:pPr>
            <a:r>
              <a:rPr lang="en-US" altLang="en-US" sz="1600" dirty="0">
                <a:latin typeface="Times New Roman" panose="02020603050405020304" pitchFamily="18" charset="0"/>
                <a:cs typeface="Times New Roman" panose="02020603050405020304" pitchFamily="18" charset="0"/>
              </a:rPr>
              <a:t>Dynamic execution: modification or addition to user programs as execution proceeds.</a:t>
            </a:r>
          </a:p>
          <a:p>
            <a:pPr marL="285750" lvl="1" indent="-285750" hangingPunct="1">
              <a:lnSpc>
                <a:spcPct val="90000"/>
              </a:lnSpc>
              <a:buFont typeface="Wingdings" panose="05000000000000000000" pitchFamily="2" charset="2"/>
              <a:buChar char="v"/>
            </a:pPr>
            <a:endParaRPr lang="en-US" altLang="en-US" sz="1600" dirty="0" smtClean="0">
              <a:latin typeface="Times New Roman" panose="02020603050405020304" pitchFamily="18" charset="0"/>
              <a:cs typeface="Times New Roman" panose="02020603050405020304" pitchFamily="18" charset="0"/>
              <a:sym typeface="Wingdings" panose="05000000000000000000" pitchFamily="2" charset="2"/>
            </a:endParaRPr>
          </a:p>
          <a:p>
            <a:pPr marL="285750" lvl="1" indent="-285750" hangingPunct="1">
              <a:lnSpc>
                <a:spcPct val="90000"/>
              </a:lnSpc>
              <a:buFont typeface="Wingdings" panose="05000000000000000000" pitchFamily="2" charset="2"/>
              <a:buChar char="v"/>
            </a:pPr>
            <a:r>
              <a:rPr lang="en-US" altLang="en-US" sz="1600" dirty="0">
                <a:latin typeface="Times New Roman" panose="02020603050405020304" pitchFamily="18" charset="0"/>
                <a:cs typeface="Times New Roman" panose="02020603050405020304" pitchFamily="18" charset="0"/>
              </a:rPr>
              <a:t>Dynamic data type: type of object may change at runtime</a:t>
            </a:r>
          </a:p>
          <a:p>
            <a:pPr marL="285750" lvl="1" indent="-285750" hangingPunct="1">
              <a:lnSpc>
                <a:spcPct val="90000"/>
              </a:lnSpc>
              <a:buFont typeface="Wingdings" panose="05000000000000000000" pitchFamily="2" charset="2"/>
              <a:buChar char="v"/>
            </a:pPr>
            <a:endParaRPr lang="en-US" altLang="en-US" sz="1600" dirty="0" smtClean="0">
              <a:latin typeface="Times New Roman" panose="02020603050405020304" pitchFamily="18" charset="0"/>
              <a:cs typeface="Times New Roman" panose="02020603050405020304" pitchFamily="18" charset="0"/>
              <a:sym typeface="Wingdings" panose="05000000000000000000" pitchFamily="2" charset="2"/>
            </a:endParaRPr>
          </a:p>
          <a:p>
            <a:pPr marL="285750" lvl="1" indent="-285750" hangingPunct="1">
              <a:lnSpc>
                <a:spcPct val="90000"/>
              </a:lnSpc>
              <a:buFont typeface="Wingdings" panose="05000000000000000000" pitchFamily="2" charset="2"/>
              <a:buChar char="v"/>
            </a:pPr>
            <a:r>
              <a:rPr lang="en-US" altLang="en-US" sz="1600" dirty="0">
                <a:latin typeface="Times New Roman" panose="02020603050405020304" pitchFamily="18" charset="0"/>
                <a:cs typeface="Times New Roman" panose="02020603050405020304" pitchFamily="18" charset="0"/>
              </a:rPr>
              <a:t>Better diagnostics</a:t>
            </a:r>
          </a:p>
          <a:p>
            <a:pPr marL="285750" lvl="1" indent="-285750" hangingPunct="1">
              <a:lnSpc>
                <a:spcPct val="90000"/>
              </a:lnSpc>
              <a:buFont typeface="Wingdings" panose="05000000000000000000" pitchFamily="2" charset="2"/>
              <a:buChar char="v"/>
            </a:pPr>
            <a:endParaRPr lang="en-US" altLang="en-US" sz="1600" dirty="0">
              <a:latin typeface="Times New Roman" panose="02020603050405020304" pitchFamily="18" charset="0"/>
              <a:cs typeface="Times New Roman" panose="02020603050405020304" pitchFamily="18" charset="0"/>
              <a:sym typeface="Wingdings" panose="05000000000000000000" pitchFamily="2" charset="2"/>
            </a:endParaRPr>
          </a:p>
          <a:p>
            <a:pPr defTabSz="914400"/>
            <a:endParaRPr lang="en-US" altLang="en-US" sz="1800" dirty="0">
              <a:latin typeface="Times New Roman" panose="02020603050405020304" pitchFamily="18" charset="0"/>
              <a:cs typeface="Times New Roman" panose="02020603050405020304" pitchFamily="18" charset="0"/>
            </a:endParaRPr>
          </a:p>
          <a:p>
            <a:pPr marR="0" algn="l" defTabSz="914400" rtl="0" fontAlgn="auto" latinLnBrk="0" hangingPunct="0">
              <a:lnSpc>
                <a:spcPct val="100000"/>
              </a:lnSpc>
              <a:spcBef>
                <a:spcPts val="0"/>
              </a:spcBef>
              <a:spcAft>
                <a:spcPts val="0"/>
              </a:spcAft>
              <a:buClrTx/>
              <a:buSzTx/>
              <a:tabLst/>
            </a:pP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2" name="TextBox 1"/>
          <p:cNvSpPr txBox="1"/>
          <p:nvPr/>
        </p:nvSpPr>
        <p:spPr>
          <a:xfrm>
            <a:off x="748524" y="520080"/>
            <a:ext cx="6132352" cy="646329"/>
          </a:xfrm>
          <a:prstGeom prst="rect">
            <a:avLst/>
          </a:prstGeom>
          <a:gradFill>
            <a:gsLst>
              <a:gs pos="56610">
                <a:srgbClr val="C0D2E7"/>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914400"/>
            <a:r>
              <a:rPr lang="en-US" altLang="en-US" sz="3600" b="1" u="sng" dirty="0">
                <a:solidFill>
                  <a:srgbClr val="7030A0"/>
                </a:solidFill>
                <a:latin typeface="Times New Roman" panose="02020603050405020304" pitchFamily="18" charset="0"/>
                <a:cs typeface="Times New Roman" panose="02020603050405020304" pitchFamily="18" charset="0"/>
              </a:rPr>
              <a:t>Compilers and Interpreters</a:t>
            </a:r>
            <a:endParaRPr kumimoji="0" lang="en-US" sz="3600" b="0" i="0" u="none" strike="noStrike" cap="none" spc="0" normalizeH="0" baseline="0" dirty="0">
              <a:ln>
                <a:noFill/>
              </a:ln>
              <a:solidFill>
                <a:srgbClr val="7030A0"/>
              </a:solidFill>
              <a:effectLst/>
              <a:uFillTx/>
              <a:sym typeface="Calibri"/>
            </a:endParaRPr>
          </a:p>
        </p:txBody>
      </p:sp>
      <p:sp>
        <p:nvSpPr>
          <p:cNvPr id="4" name="TextBox 3"/>
          <p:cNvSpPr txBox="1"/>
          <p:nvPr/>
        </p:nvSpPr>
        <p:spPr>
          <a:xfrm>
            <a:off x="465587" y="2123047"/>
            <a:ext cx="29319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46088" lvl="1" indent="-266700" hangingPunct="1"/>
            <a:r>
              <a:rPr lang="en-US" altLang="en-US" sz="2000" dirty="0">
                <a:latin typeface="Times New Roman" panose="02020603050405020304" pitchFamily="18" charset="0"/>
                <a:cs typeface="Times New Roman" panose="02020603050405020304" pitchFamily="18" charset="0"/>
              </a:rPr>
              <a:t>Why </a:t>
            </a:r>
            <a:r>
              <a:rPr lang="en-US" altLang="en-US" sz="2000" dirty="0" smtClean="0">
                <a:latin typeface="Times New Roman" panose="02020603050405020304" pitchFamily="18" charset="0"/>
                <a:cs typeface="Times New Roman" panose="02020603050405020304" pitchFamily="18" charset="0"/>
              </a:rPr>
              <a:t>Interpretation:</a:t>
            </a: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3973556"/>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95580">
              <a:srgbClr val="C3D4E8"/>
            </a:gs>
            <a:gs pos="46880">
              <a:srgbClr val="B9CDE4"/>
            </a:gs>
            <a:gs pos="26000">
              <a:srgbClr val="C0D2E7"/>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p:cNvSpPr txBox="1"/>
          <p:nvPr/>
        </p:nvSpPr>
        <p:spPr>
          <a:xfrm>
            <a:off x="209725" y="714166"/>
            <a:ext cx="2525087"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914400"/>
            <a:r>
              <a:rPr lang="en-US" altLang="en-US" sz="1800" b="1" dirty="0">
                <a:latin typeface="Times New Roman" panose="02020603050405020304" pitchFamily="18" charset="0"/>
                <a:cs typeface="Times New Roman" panose="02020603050405020304" pitchFamily="18" charset="0"/>
              </a:rPr>
              <a:t>Compilation Process:</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4" name="Rectangle 3"/>
          <p:cNvSpPr/>
          <p:nvPr/>
        </p:nvSpPr>
        <p:spPr>
          <a:xfrm>
            <a:off x="377504" y="2504250"/>
            <a:ext cx="1170251" cy="646329"/>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rgbClr val="000000"/>
                </a:solidFill>
                <a:effectLst/>
                <a:uFillTx/>
                <a:latin typeface="Calibri"/>
                <a:ea typeface="Calibri"/>
                <a:cs typeface="Calibri"/>
                <a:sym typeface="Calibri"/>
              </a:rPr>
              <a:t>    Source </a:t>
            </a:r>
          </a:p>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rgbClr val="000000"/>
                </a:solidFill>
                <a:effectLst/>
                <a:uFillTx/>
                <a:latin typeface="Calibri"/>
                <a:ea typeface="Calibri"/>
                <a:cs typeface="Calibri"/>
                <a:sym typeface="Calibri"/>
              </a:rPr>
              <a:t>    program</a:t>
            </a: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p:txBody>
      </p:sp>
      <p:cxnSp>
        <p:nvCxnSpPr>
          <p:cNvPr id="6" name="Straight Arrow Connector 5"/>
          <p:cNvCxnSpPr/>
          <p:nvPr/>
        </p:nvCxnSpPr>
        <p:spPr>
          <a:xfrm>
            <a:off x="1577125" y="2827415"/>
            <a:ext cx="352335" cy="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9" name="Rounded Rectangle 8"/>
          <p:cNvSpPr/>
          <p:nvPr/>
        </p:nvSpPr>
        <p:spPr>
          <a:xfrm>
            <a:off x="1929460" y="2607689"/>
            <a:ext cx="1031847" cy="40862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rgbClr val="000000"/>
                </a:solidFill>
                <a:effectLst/>
                <a:uFillTx/>
                <a:latin typeface="Calibri"/>
                <a:ea typeface="Calibri"/>
                <a:cs typeface="Calibri"/>
                <a:sym typeface="Calibri"/>
              </a:rPr>
              <a:t>Compiler</a:t>
            </a: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10" name="Rectangle 9"/>
          <p:cNvSpPr/>
          <p:nvPr/>
        </p:nvSpPr>
        <p:spPr>
          <a:xfrm>
            <a:off x="3343011" y="2516971"/>
            <a:ext cx="1359017" cy="646329"/>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rgbClr val="000000"/>
                </a:solidFill>
                <a:effectLst/>
                <a:uFillTx/>
                <a:latin typeface="Calibri"/>
                <a:ea typeface="Calibri"/>
                <a:cs typeface="Calibri"/>
                <a:sym typeface="Calibri"/>
              </a:rPr>
              <a:t>  Object</a:t>
            </a:r>
          </a:p>
          <a:p>
            <a:pPr marL="0" marR="0" indent="0" algn="l" defTabSz="914400" rtl="0" fontAlgn="auto" latinLnBrk="0" hangingPunct="0">
              <a:lnSpc>
                <a:spcPct val="100000"/>
              </a:lnSpc>
              <a:spcBef>
                <a:spcPts val="0"/>
              </a:spcBef>
              <a:spcAft>
                <a:spcPts val="0"/>
              </a:spcAft>
              <a:buClrTx/>
              <a:buSzTx/>
              <a:buFontTx/>
              <a:buNone/>
              <a:tabLst/>
            </a:pPr>
            <a:r>
              <a:rPr lang="en-US" sz="1800" dirty="0" smtClean="0"/>
              <a:t>  Program</a:t>
            </a: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p:txBody>
      </p:sp>
      <p:cxnSp>
        <p:nvCxnSpPr>
          <p:cNvPr id="12" name="Straight Arrow Connector 11"/>
          <p:cNvCxnSpPr/>
          <p:nvPr/>
        </p:nvCxnSpPr>
        <p:spPr>
          <a:xfrm flipV="1">
            <a:off x="2965509" y="2811998"/>
            <a:ext cx="377502" cy="1"/>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2" name="Straight Arrow Connector 21"/>
          <p:cNvCxnSpPr>
            <a:stCxn id="10" idx="3"/>
          </p:cNvCxnSpPr>
          <p:nvPr/>
        </p:nvCxnSpPr>
        <p:spPr>
          <a:xfrm flipV="1">
            <a:off x="4702028" y="2840135"/>
            <a:ext cx="373311" cy="1"/>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4" name="Rounded Rectangle 23"/>
          <p:cNvSpPr/>
          <p:nvPr/>
        </p:nvSpPr>
        <p:spPr>
          <a:xfrm>
            <a:off x="5083732" y="2494574"/>
            <a:ext cx="1283516" cy="715087"/>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800" dirty="0" err="1" smtClean="0"/>
              <a:t>Excuting</a:t>
            </a:r>
            <a:endParaRPr lang="en-US" sz="1800" dirty="0" smtClean="0"/>
          </a:p>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rgbClr val="000000"/>
                </a:solidFill>
                <a:effectLst/>
                <a:uFillTx/>
                <a:latin typeface="Calibri"/>
                <a:ea typeface="Calibri"/>
                <a:cs typeface="Calibri"/>
                <a:sym typeface="Calibri"/>
              </a:rPr>
              <a:t>Computer</a:t>
            </a: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28" name="Rectangle 27"/>
          <p:cNvSpPr/>
          <p:nvPr/>
        </p:nvSpPr>
        <p:spPr>
          <a:xfrm>
            <a:off x="5402510" y="1508389"/>
            <a:ext cx="796954" cy="369330"/>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rgbClr val="000000"/>
                </a:solidFill>
                <a:effectLst/>
                <a:uFillTx/>
                <a:latin typeface="Calibri"/>
                <a:ea typeface="Calibri"/>
                <a:cs typeface="Calibri"/>
                <a:sym typeface="Calibri"/>
              </a:rPr>
              <a:t>  Data</a:t>
            </a: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29" name="TextBox 28"/>
          <p:cNvSpPr txBox="1"/>
          <p:nvPr/>
        </p:nvSpPr>
        <p:spPr>
          <a:xfrm>
            <a:off x="5226341" y="3296595"/>
            <a:ext cx="91440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800" dirty="0" smtClean="0"/>
              <a:t>Runtime</a:t>
            </a: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p:txBody>
      </p:sp>
      <p:cxnSp>
        <p:nvCxnSpPr>
          <p:cNvPr id="31" name="Straight Arrow Connector 30"/>
          <p:cNvCxnSpPr>
            <a:stCxn id="28" idx="2"/>
          </p:cNvCxnSpPr>
          <p:nvPr/>
        </p:nvCxnSpPr>
        <p:spPr>
          <a:xfrm>
            <a:off x="5800987" y="1877719"/>
            <a:ext cx="0" cy="616855"/>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33" name="Straight Arrow Connector 32"/>
          <p:cNvCxnSpPr>
            <a:stCxn id="24" idx="3"/>
          </p:cNvCxnSpPr>
          <p:nvPr/>
        </p:nvCxnSpPr>
        <p:spPr>
          <a:xfrm flipV="1">
            <a:off x="6367248" y="2840135"/>
            <a:ext cx="478169" cy="11983"/>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4" name="Rectangle 33"/>
          <p:cNvSpPr/>
          <p:nvPr/>
        </p:nvSpPr>
        <p:spPr>
          <a:xfrm>
            <a:off x="6845417" y="2627334"/>
            <a:ext cx="906011" cy="369330"/>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rgbClr val="000000"/>
                </a:solidFill>
                <a:effectLst/>
                <a:uFillTx/>
                <a:latin typeface="Calibri"/>
                <a:ea typeface="Calibri"/>
                <a:cs typeface="Calibri"/>
                <a:sym typeface="Calibri"/>
              </a:rPr>
              <a:t>Results</a:t>
            </a: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35" name="TextBox 34"/>
          <p:cNvSpPr txBox="1"/>
          <p:nvPr/>
        </p:nvSpPr>
        <p:spPr>
          <a:xfrm>
            <a:off x="297812" y="4483229"/>
            <a:ext cx="2348911"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914400"/>
            <a:r>
              <a:rPr lang="en-US" altLang="en-US" sz="1800" b="1" dirty="0" err="1">
                <a:latin typeface="Times New Roman" panose="02020603050405020304" pitchFamily="18" charset="0"/>
                <a:cs typeface="Times New Roman" panose="02020603050405020304" pitchFamily="18" charset="0"/>
              </a:rPr>
              <a:t>Interpretion</a:t>
            </a:r>
            <a:r>
              <a:rPr lang="en-US" altLang="en-US" sz="1800" b="1" dirty="0">
                <a:latin typeface="Times New Roman" panose="02020603050405020304" pitchFamily="18" charset="0"/>
                <a:cs typeface="Times New Roman" panose="02020603050405020304" pitchFamily="18" charset="0"/>
              </a:rPr>
              <a:t> Process</a:t>
            </a:r>
            <a:r>
              <a:rPr lang="en-US" altLang="en-US" sz="1800" dirty="0">
                <a:latin typeface="Times New Roman" panose="02020603050405020304" pitchFamily="18" charset="0"/>
                <a:cs typeface="Times New Roman" panose="02020603050405020304" pitchFamily="18" charset="0"/>
              </a:rPr>
              <a:t>:</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38" name="Rectangle 37"/>
          <p:cNvSpPr/>
          <p:nvPr/>
        </p:nvSpPr>
        <p:spPr>
          <a:xfrm>
            <a:off x="2516698" y="4467812"/>
            <a:ext cx="1057012" cy="646329"/>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rgbClr val="000000"/>
                </a:solidFill>
                <a:effectLst/>
                <a:uFillTx/>
                <a:latin typeface="Calibri"/>
                <a:ea typeface="Calibri"/>
                <a:cs typeface="Calibri"/>
                <a:sym typeface="Calibri"/>
              </a:rPr>
              <a:t>Source</a:t>
            </a:r>
          </a:p>
          <a:p>
            <a:pPr marL="0" marR="0" indent="0" algn="l" defTabSz="914400" rtl="0" fontAlgn="auto" latinLnBrk="0" hangingPunct="0">
              <a:lnSpc>
                <a:spcPct val="100000"/>
              </a:lnSpc>
              <a:spcBef>
                <a:spcPts val="0"/>
              </a:spcBef>
              <a:spcAft>
                <a:spcPts val="0"/>
              </a:spcAft>
              <a:buClrTx/>
              <a:buSzTx/>
              <a:buFontTx/>
              <a:buNone/>
              <a:tabLst/>
            </a:pPr>
            <a:r>
              <a:rPr lang="en-US" sz="1800" dirty="0" smtClean="0"/>
              <a:t>Program</a:t>
            </a: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p:txBody>
      </p:sp>
      <p:cxnSp>
        <p:nvCxnSpPr>
          <p:cNvPr id="40" name="Straight Arrow Connector 39"/>
          <p:cNvCxnSpPr/>
          <p:nvPr/>
        </p:nvCxnSpPr>
        <p:spPr>
          <a:xfrm>
            <a:off x="3535958" y="4790976"/>
            <a:ext cx="486561" cy="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41" name="Rounded Rectangle 40"/>
          <p:cNvSpPr/>
          <p:nvPr/>
        </p:nvSpPr>
        <p:spPr>
          <a:xfrm>
            <a:off x="4022520" y="4541418"/>
            <a:ext cx="1203822" cy="40862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rgbClr val="000000"/>
                </a:solidFill>
                <a:effectLst/>
                <a:uFillTx/>
                <a:latin typeface="Calibri"/>
                <a:ea typeface="Calibri"/>
                <a:cs typeface="Calibri"/>
                <a:sym typeface="Calibri"/>
              </a:rPr>
              <a:t>Interpreter</a:t>
            </a: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p:txBody>
      </p:sp>
      <p:cxnSp>
        <p:nvCxnSpPr>
          <p:cNvPr id="43" name="Straight Arrow Connector 42"/>
          <p:cNvCxnSpPr/>
          <p:nvPr/>
        </p:nvCxnSpPr>
        <p:spPr>
          <a:xfrm flipV="1">
            <a:off x="5226342" y="4745728"/>
            <a:ext cx="478172" cy="1"/>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46" name="Rectangle 45"/>
          <p:cNvSpPr/>
          <p:nvPr/>
        </p:nvSpPr>
        <p:spPr>
          <a:xfrm>
            <a:off x="5704514" y="4561063"/>
            <a:ext cx="796954" cy="369330"/>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rgbClr val="000000"/>
                </a:solidFill>
                <a:effectLst/>
                <a:uFillTx/>
                <a:latin typeface="Calibri"/>
                <a:ea typeface="Calibri"/>
                <a:cs typeface="Calibri"/>
                <a:sym typeface="Calibri"/>
              </a:rPr>
              <a:t>Results</a:t>
            </a: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456551150"/>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9" name="object 4"/>
          <p:cNvSpPr txBox="1"/>
          <p:nvPr/>
        </p:nvSpPr>
        <p:spPr>
          <a:xfrm>
            <a:off x="3892251" y="3436297"/>
            <a:ext cx="2587869" cy="84382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lgn="ctr" eaLnBrk="1" hangingPunct="1"/>
            <a:r>
              <a:rPr lang="en-US" altLang="en-US" sz="3600" b="1" dirty="0" smtClean="0">
                <a:solidFill>
                  <a:srgbClr val="002060"/>
                </a:solidFill>
                <a:latin typeface="+mn-ea"/>
                <a:ea typeface="+mn-ea"/>
                <a:cs typeface="Avenir Next" charset="0"/>
              </a:rPr>
              <a:t>Thank You</a:t>
            </a:r>
            <a:endParaRPr lang="en-US" altLang="en-US" sz="3600" b="1" dirty="0">
              <a:solidFill>
                <a:srgbClr val="002060"/>
              </a:solidFill>
              <a:latin typeface="+mn-ea"/>
              <a:ea typeface="+mn-ea"/>
              <a:cs typeface="Avenir Next" charset="0"/>
            </a:endParaRPr>
          </a:p>
          <a:p>
            <a:pPr indent="9525" algn="ctr">
              <a:spcBef>
                <a:spcPts val="75"/>
              </a:spcBef>
              <a:defRPr sz="3600">
                <a:solidFill>
                  <a:srgbClr val="FFFFFF"/>
                </a:solidFill>
                <a:latin typeface="Poppins Medium"/>
                <a:ea typeface="Poppins Medium"/>
                <a:cs typeface="Poppins Medium"/>
                <a:sym typeface="Poppins Medium"/>
              </a:defRPr>
            </a:pPr>
            <a:endParaRPr sz="1800" i="1" dirty="0">
              <a:solidFill>
                <a:srgbClr val="285B84"/>
              </a:solidFill>
              <a:latin typeface="+mn-lt"/>
            </a:endParaRPr>
          </a:p>
        </p:txBody>
      </p:sp>
      <p:sp>
        <p:nvSpPr>
          <p:cNvPr id="30" name="Triangle 29"/>
          <p:cNvSpPr/>
          <p:nvPr/>
        </p:nvSpPr>
        <p:spPr>
          <a:xfrm rot="5400000">
            <a:off x="234651" y="1592883"/>
            <a:ext cx="3657600" cy="3657600"/>
          </a:xfrm>
          <a:prstGeom prst="triangle">
            <a:avLst/>
          </a:prstGeom>
          <a:solidFill>
            <a:srgbClr val="715882"/>
          </a:solidFill>
          <a:ln w="25400" cap="flat">
            <a:solidFill>
              <a:srgbClr val="71588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32" name="Triangle 31"/>
          <p:cNvSpPr/>
          <p:nvPr/>
        </p:nvSpPr>
        <p:spPr>
          <a:xfrm rot="5400000">
            <a:off x="234651" y="2852555"/>
            <a:ext cx="3657600" cy="3657600"/>
          </a:xfrm>
          <a:prstGeom prst="triangle">
            <a:avLst/>
          </a:prstGeom>
          <a:noFill/>
          <a:ln w="38100" cap="flat">
            <a:solidFill>
              <a:srgbClr val="FFB186"/>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23" name="Triangle 22"/>
          <p:cNvSpPr/>
          <p:nvPr/>
        </p:nvSpPr>
        <p:spPr>
          <a:xfrm rot="5400000">
            <a:off x="234651" y="519402"/>
            <a:ext cx="3657600" cy="3657600"/>
          </a:xfrm>
          <a:prstGeom prst="triangle">
            <a:avLst/>
          </a:prstGeom>
          <a:noFill/>
          <a:ln w="38100" cap="flat">
            <a:solidFill>
              <a:srgbClr val="CD6485"/>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638085034"/>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5">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8" name="Title 1"/>
          <p:cNvSpPr txBox="1">
            <a:spLocks/>
          </p:cNvSpPr>
          <p:nvPr/>
        </p:nvSpPr>
        <p:spPr>
          <a:xfrm>
            <a:off x="2515402" y="1037331"/>
            <a:ext cx="4063471" cy="2021017"/>
          </a:xfrm>
          <a:prstGeom prst="rect">
            <a:avLst/>
          </a:prstGeom>
        </p:spPr>
        <p:txBody>
          <a:bodyPr lIns="91448" tIns="45724" rIns="91448" bIns="45724" anchor="ctr"/>
          <a:lstStyle>
            <a:lvl1pPr algn="ctr" defTabSz="609493" rtl="0" eaLnBrk="1" latinLnBrk="0" hangingPunct="1">
              <a:spcBef>
                <a:spcPct val="0"/>
              </a:spcBef>
              <a:buNone/>
              <a:defRPr sz="5900" kern="1200">
                <a:solidFill>
                  <a:schemeClr val="tx1"/>
                </a:solidFill>
                <a:latin typeface="+mj-lt"/>
                <a:ea typeface="+mj-ea"/>
                <a:cs typeface="+mj-cs"/>
              </a:defRPr>
            </a:lvl1pPr>
          </a:lstStyle>
          <a:p>
            <a:pPr>
              <a:defRPr/>
            </a:pPr>
            <a:endParaRPr lang="en-US" sz="12003" b="1" spc="225" dirty="0">
              <a:solidFill>
                <a:srgbClr val="C4DBD3"/>
              </a:solidFill>
              <a:latin typeface="Arial Rounded MT Bold" charset="0"/>
              <a:ea typeface="Arial Rounded MT Bold" charset="0"/>
              <a:cs typeface="Arial Rounded MT Bold" charset="0"/>
            </a:endParaRPr>
          </a:p>
        </p:txBody>
      </p:sp>
      <p:sp>
        <p:nvSpPr>
          <p:cNvPr id="9" name="Google Shape;1384;p161"/>
          <p:cNvSpPr txBox="1">
            <a:spLocks noGrp="1"/>
          </p:cNvSpPr>
          <p:nvPr>
            <p:ph type="title"/>
          </p:nvPr>
        </p:nvSpPr>
        <p:spPr>
          <a:xfrm>
            <a:off x="2104377" y="313215"/>
            <a:ext cx="5013900" cy="52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400" dirty="0">
                <a:solidFill>
                  <a:srgbClr val="285B84"/>
                </a:solidFill>
                <a:latin typeface="Helvetica" charset="0"/>
                <a:ea typeface="Helvetica" charset="0"/>
                <a:cs typeface="Helvetica" charset="0"/>
              </a:rPr>
              <a:t>Meet the Team:</a:t>
            </a:r>
            <a:endParaRPr sz="4400" dirty="0">
              <a:solidFill>
                <a:srgbClr val="285B84"/>
              </a:solidFill>
              <a:latin typeface="Helvetica" charset="0"/>
              <a:ea typeface="Helvetica" charset="0"/>
              <a:cs typeface="Helvetica" charset="0"/>
            </a:endParaRPr>
          </a:p>
        </p:txBody>
      </p:sp>
      <p:sp>
        <p:nvSpPr>
          <p:cNvPr id="23" name="Google Shape;1258;p147"/>
          <p:cNvSpPr txBox="1"/>
          <p:nvPr/>
        </p:nvSpPr>
        <p:spPr>
          <a:xfrm>
            <a:off x="1081337" y="2852632"/>
            <a:ext cx="2129400" cy="34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smtClean="0">
                <a:solidFill>
                  <a:srgbClr val="285B84"/>
                </a:solidFill>
                <a:latin typeface="+mn-lt"/>
                <a:ea typeface="Avenir"/>
                <a:cs typeface="Avenir"/>
                <a:sym typeface="Avenir"/>
              </a:rPr>
              <a:t>Abdullah Faisal</a:t>
            </a:r>
            <a:endParaRPr sz="1600" b="1" dirty="0">
              <a:solidFill>
                <a:srgbClr val="285B84"/>
              </a:solidFill>
              <a:latin typeface="+mn-lt"/>
              <a:ea typeface="Avenir"/>
              <a:cs typeface="Avenir"/>
              <a:sym typeface="Avenir"/>
            </a:endParaRPr>
          </a:p>
        </p:txBody>
      </p:sp>
      <p:sp>
        <p:nvSpPr>
          <p:cNvPr id="29" name="Google Shape;1260;p147"/>
          <p:cNvSpPr txBox="1"/>
          <p:nvPr/>
        </p:nvSpPr>
        <p:spPr>
          <a:xfrm>
            <a:off x="1081437" y="3179706"/>
            <a:ext cx="2129400" cy="521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200" i="1" dirty="0" smtClean="0">
                <a:solidFill>
                  <a:srgbClr val="285B84"/>
                </a:solidFill>
                <a:latin typeface="+mn-lt"/>
                <a:ea typeface="Avenir"/>
                <a:cs typeface="Avenir"/>
                <a:sym typeface="Avenir"/>
              </a:rPr>
              <a:t>191-15-12967</a:t>
            </a:r>
            <a:endParaRPr sz="1200" i="1" dirty="0">
              <a:solidFill>
                <a:srgbClr val="285B84"/>
              </a:solidFill>
              <a:latin typeface="+mn-lt"/>
              <a:ea typeface="Avenir"/>
              <a:cs typeface="Avenir"/>
              <a:sym typeface="Avenir"/>
            </a:endParaRPr>
          </a:p>
        </p:txBody>
      </p:sp>
      <p:sp>
        <p:nvSpPr>
          <p:cNvPr id="35" name="Google Shape;1258;p147"/>
          <p:cNvSpPr txBox="1"/>
          <p:nvPr/>
        </p:nvSpPr>
        <p:spPr>
          <a:xfrm>
            <a:off x="3495674" y="3718910"/>
            <a:ext cx="2129400" cy="34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smtClean="0">
                <a:solidFill>
                  <a:srgbClr val="285B84"/>
                </a:solidFill>
                <a:latin typeface="+mn-lt"/>
                <a:ea typeface="Avenir"/>
                <a:cs typeface="Avenir"/>
                <a:sym typeface="Avenir"/>
              </a:rPr>
              <a:t>Bipro Roy</a:t>
            </a:r>
            <a:endParaRPr sz="1600" b="1" dirty="0">
              <a:solidFill>
                <a:srgbClr val="285B84"/>
              </a:solidFill>
              <a:latin typeface="+mn-lt"/>
              <a:ea typeface="Avenir"/>
              <a:cs typeface="Avenir"/>
              <a:sym typeface="Avenir"/>
            </a:endParaRPr>
          </a:p>
        </p:txBody>
      </p:sp>
      <p:sp>
        <p:nvSpPr>
          <p:cNvPr id="39" name="Google Shape;1260;p147"/>
          <p:cNvSpPr txBox="1"/>
          <p:nvPr/>
        </p:nvSpPr>
        <p:spPr>
          <a:xfrm>
            <a:off x="3495774" y="4045984"/>
            <a:ext cx="2129400" cy="521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200" i="1" dirty="0" smtClean="0">
                <a:solidFill>
                  <a:srgbClr val="285B84"/>
                </a:solidFill>
                <a:latin typeface="+mn-lt"/>
                <a:ea typeface="Avenir"/>
                <a:cs typeface="Avenir"/>
                <a:sym typeface="Avenir"/>
              </a:rPr>
              <a:t>191-15-12976</a:t>
            </a:r>
            <a:endParaRPr sz="1200" i="1" dirty="0">
              <a:solidFill>
                <a:srgbClr val="285B84"/>
              </a:solidFill>
              <a:latin typeface="+mn-lt"/>
              <a:ea typeface="Avenir"/>
              <a:cs typeface="Avenir"/>
              <a:sym typeface="Avenir"/>
            </a:endParaRPr>
          </a:p>
        </p:txBody>
      </p:sp>
      <p:sp>
        <p:nvSpPr>
          <p:cNvPr id="41" name="Google Shape;1258;p147"/>
          <p:cNvSpPr txBox="1"/>
          <p:nvPr/>
        </p:nvSpPr>
        <p:spPr>
          <a:xfrm>
            <a:off x="5910011" y="2852632"/>
            <a:ext cx="2129400" cy="34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smtClean="0">
                <a:solidFill>
                  <a:srgbClr val="285B84"/>
                </a:solidFill>
                <a:latin typeface="+mn-lt"/>
                <a:ea typeface="Avenir"/>
                <a:cs typeface="Avenir"/>
                <a:sym typeface="Avenir"/>
              </a:rPr>
              <a:t>Prince Saha</a:t>
            </a:r>
            <a:endParaRPr sz="1600" b="1" dirty="0">
              <a:solidFill>
                <a:srgbClr val="285B84"/>
              </a:solidFill>
              <a:latin typeface="+mn-lt"/>
              <a:ea typeface="Avenir"/>
              <a:cs typeface="Avenir"/>
              <a:sym typeface="Avenir"/>
            </a:endParaRPr>
          </a:p>
        </p:txBody>
      </p:sp>
      <p:sp>
        <p:nvSpPr>
          <p:cNvPr id="43" name="Google Shape;1260;p147"/>
          <p:cNvSpPr txBox="1"/>
          <p:nvPr/>
        </p:nvSpPr>
        <p:spPr>
          <a:xfrm>
            <a:off x="5910111" y="3179706"/>
            <a:ext cx="2129400" cy="521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200" i="1" dirty="0" smtClean="0">
                <a:solidFill>
                  <a:srgbClr val="285B84"/>
                </a:solidFill>
                <a:latin typeface="+mn-lt"/>
                <a:ea typeface="Avenir"/>
                <a:cs typeface="Avenir"/>
                <a:sym typeface="Avenir"/>
              </a:rPr>
              <a:t>191-15-12978</a:t>
            </a:r>
            <a:endParaRPr sz="1200" i="1" dirty="0">
              <a:solidFill>
                <a:srgbClr val="285B84"/>
              </a:solidFill>
              <a:latin typeface="+mn-lt"/>
              <a:ea typeface="Avenir"/>
              <a:cs typeface="Avenir"/>
              <a:sym typeface="Avenir"/>
            </a:endParaRPr>
          </a:p>
        </p:txBody>
      </p:sp>
      <p:cxnSp>
        <p:nvCxnSpPr>
          <p:cNvPr id="13" name="Straight Connector 12"/>
          <p:cNvCxnSpPr/>
          <p:nvPr/>
        </p:nvCxnSpPr>
        <p:spPr>
          <a:xfrm flipV="1">
            <a:off x="2118360" y="3657600"/>
            <a:ext cx="0" cy="3200400"/>
          </a:xfrm>
          <a:prstGeom prst="line">
            <a:avLst/>
          </a:prstGeom>
          <a:noFill/>
          <a:ln w="19050" cap="flat">
            <a:solidFill>
              <a:srgbClr val="CD6485"/>
            </a:solidFill>
            <a:prstDash val="solid"/>
            <a:round/>
            <a:headEnd type="none" w="med" len="med"/>
            <a:tailEnd type="triangle" w="med" len="med"/>
          </a:ln>
          <a:effectLst/>
          <a:sp3d/>
        </p:spPr>
        <p:style>
          <a:lnRef idx="0">
            <a:scrgbClr r="0" g="0" b="0"/>
          </a:lnRef>
          <a:fillRef idx="0">
            <a:scrgbClr r="0" g="0" b="0"/>
          </a:fillRef>
          <a:effectRef idx="0">
            <a:scrgbClr r="0" g="0" b="0"/>
          </a:effectRef>
          <a:fontRef idx="none"/>
        </p:style>
      </p:cxnSp>
      <p:cxnSp>
        <p:nvCxnSpPr>
          <p:cNvPr id="18" name="Straight Connector 17"/>
          <p:cNvCxnSpPr/>
          <p:nvPr/>
        </p:nvCxnSpPr>
        <p:spPr>
          <a:xfrm flipV="1">
            <a:off x="2270760" y="4114800"/>
            <a:ext cx="0" cy="2743200"/>
          </a:xfrm>
          <a:prstGeom prst="line">
            <a:avLst/>
          </a:prstGeom>
          <a:noFill/>
          <a:ln w="19050" cap="flat">
            <a:solidFill>
              <a:srgbClr val="FFB186"/>
            </a:solidFill>
            <a:prstDash val="solid"/>
            <a:round/>
            <a:headEnd type="none" w="med" len="med"/>
            <a:tailEnd type="triangle" w="med" len="med"/>
          </a:ln>
          <a:effectLst/>
          <a:sp3d/>
        </p:spPr>
        <p:style>
          <a:lnRef idx="0">
            <a:scrgbClr r="0" g="0" b="0"/>
          </a:lnRef>
          <a:fillRef idx="0">
            <a:scrgbClr r="0" g="0" b="0"/>
          </a:fillRef>
          <a:effectRef idx="0">
            <a:scrgbClr r="0" g="0" b="0"/>
          </a:effectRef>
          <a:fontRef idx="none"/>
        </p:style>
      </p:cxnSp>
      <p:cxnSp>
        <p:nvCxnSpPr>
          <p:cNvPr id="19" name="Straight Connector 18"/>
          <p:cNvCxnSpPr/>
          <p:nvPr/>
        </p:nvCxnSpPr>
        <p:spPr>
          <a:xfrm flipV="1">
            <a:off x="1965960" y="4114800"/>
            <a:ext cx="0" cy="2743200"/>
          </a:xfrm>
          <a:prstGeom prst="line">
            <a:avLst/>
          </a:prstGeom>
          <a:noFill/>
          <a:ln w="19050" cap="flat">
            <a:solidFill>
              <a:srgbClr val="715882"/>
            </a:solidFill>
            <a:prstDash val="solid"/>
            <a:round/>
            <a:headEnd type="none" w="med" len="med"/>
            <a:tailEnd type="triangle" w="med" len="med"/>
          </a:ln>
          <a:effectLst/>
          <a:sp3d/>
        </p:spPr>
        <p:style>
          <a:lnRef idx="0">
            <a:scrgbClr r="0" g="0" b="0"/>
          </a:lnRef>
          <a:fillRef idx="0">
            <a:scrgbClr r="0" g="0" b="0"/>
          </a:fillRef>
          <a:effectRef idx="0">
            <a:scrgbClr r="0" g="0" b="0"/>
          </a:effectRef>
          <a:fontRef idx="none"/>
        </p:style>
      </p:cxnSp>
      <p:cxnSp>
        <p:nvCxnSpPr>
          <p:cNvPr id="20" name="Straight Connector 19"/>
          <p:cNvCxnSpPr/>
          <p:nvPr/>
        </p:nvCxnSpPr>
        <p:spPr>
          <a:xfrm flipV="1">
            <a:off x="6975108" y="3657600"/>
            <a:ext cx="0" cy="3200400"/>
          </a:xfrm>
          <a:prstGeom prst="line">
            <a:avLst/>
          </a:prstGeom>
          <a:noFill/>
          <a:ln w="19050" cap="flat">
            <a:solidFill>
              <a:srgbClr val="CD6485"/>
            </a:solidFill>
            <a:prstDash val="solid"/>
            <a:round/>
            <a:headEnd type="none" w="med" len="med"/>
            <a:tailEnd type="triangle" w="med" len="med"/>
          </a:ln>
          <a:effectLst/>
          <a:sp3d/>
        </p:spPr>
        <p:style>
          <a:lnRef idx="0">
            <a:scrgbClr r="0" g="0" b="0"/>
          </a:lnRef>
          <a:fillRef idx="0">
            <a:scrgbClr r="0" g="0" b="0"/>
          </a:fillRef>
          <a:effectRef idx="0">
            <a:scrgbClr r="0" g="0" b="0"/>
          </a:effectRef>
          <a:fontRef idx="none"/>
        </p:style>
      </p:cxnSp>
      <p:cxnSp>
        <p:nvCxnSpPr>
          <p:cNvPr id="21" name="Straight Connector 20"/>
          <p:cNvCxnSpPr/>
          <p:nvPr/>
        </p:nvCxnSpPr>
        <p:spPr>
          <a:xfrm flipV="1">
            <a:off x="7127508" y="4114800"/>
            <a:ext cx="0" cy="2743200"/>
          </a:xfrm>
          <a:prstGeom prst="line">
            <a:avLst/>
          </a:prstGeom>
          <a:noFill/>
          <a:ln w="19050" cap="flat">
            <a:solidFill>
              <a:srgbClr val="FFB186"/>
            </a:solidFill>
            <a:prstDash val="solid"/>
            <a:round/>
            <a:headEnd type="none" w="med" len="med"/>
            <a:tailEnd type="triangle" w="med" len="med"/>
          </a:ln>
          <a:effectLst/>
          <a:sp3d/>
        </p:spPr>
        <p:style>
          <a:lnRef idx="0">
            <a:scrgbClr r="0" g="0" b="0"/>
          </a:lnRef>
          <a:fillRef idx="0">
            <a:scrgbClr r="0" g="0" b="0"/>
          </a:fillRef>
          <a:effectRef idx="0">
            <a:scrgbClr r="0" g="0" b="0"/>
          </a:effectRef>
          <a:fontRef idx="none"/>
        </p:style>
      </p:cxnSp>
      <p:cxnSp>
        <p:nvCxnSpPr>
          <p:cNvPr id="22" name="Straight Connector 21"/>
          <p:cNvCxnSpPr/>
          <p:nvPr/>
        </p:nvCxnSpPr>
        <p:spPr>
          <a:xfrm flipV="1">
            <a:off x="6822708" y="4114800"/>
            <a:ext cx="0" cy="2743200"/>
          </a:xfrm>
          <a:prstGeom prst="line">
            <a:avLst/>
          </a:prstGeom>
          <a:noFill/>
          <a:ln w="19050" cap="flat">
            <a:solidFill>
              <a:srgbClr val="715882"/>
            </a:solidFill>
            <a:prstDash val="solid"/>
            <a:round/>
            <a:headEnd type="none" w="med" len="med"/>
            <a:tailEnd type="triangle" w="med" len="med"/>
          </a:ln>
          <a:effectLst/>
          <a:sp3d/>
        </p:spPr>
        <p:style>
          <a:lnRef idx="0">
            <a:scrgbClr r="0" g="0" b="0"/>
          </a:lnRef>
          <a:fillRef idx="0">
            <a:scrgbClr r="0" g="0" b="0"/>
          </a:fillRef>
          <a:effectRef idx="0">
            <a:scrgbClr r="0" g="0" b="0"/>
          </a:effectRef>
          <a:fontRef idx="none"/>
        </p:style>
      </p:cxnSp>
      <p:cxnSp>
        <p:nvCxnSpPr>
          <p:cNvPr id="24" name="Straight Connector 23"/>
          <p:cNvCxnSpPr/>
          <p:nvPr/>
        </p:nvCxnSpPr>
        <p:spPr>
          <a:xfrm flipV="1">
            <a:off x="4552750" y="4567084"/>
            <a:ext cx="0" cy="2286000"/>
          </a:xfrm>
          <a:prstGeom prst="line">
            <a:avLst/>
          </a:prstGeom>
          <a:noFill/>
          <a:ln w="19050" cap="flat">
            <a:solidFill>
              <a:srgbClr val="CD6485"/>
            </a:solidFill>
            <a:prstDash val="solid"/>
            <a:round/>
            <a:headEnd type="none" w="med" len="med"/>
            <a:tailEnd type="triangle" w="med" len="med"/>
          </a:ln>
          <a:effectLst/>
          <a:sp3d/>
        </p:spPr>
        <p:style>
          <a:lnRef idx="0">
            <a:scrgbClr r="0" g="0" b="0"/>
          </a:lnRef>
          <a:fillRef idx="0">
            <a:scrgbClr r="0" g="0" b="0"/>
          </a:fillRef>
          <a:effectRef idx="0">
            <a:scrgbClr r="0" g="0" b="0"/>
          </a:effectRef>
          <a:fontRef idx="none"/>
        </p:style>
      </p:cxnSp>
      <p:cxnSp>
        <p:nvCxnSpPr>
          <p:cNvPr id="25" name="Straight Connector 24"/>
          <p:cNvCxnSpPr/>
          <p:nvPr/>
        </p:nvCxnSpPr>
        <p:spPr>
          <a:xfrm flipV="1">
            <a:off x="4705150" y="5029200"/>
            <a:ext cx="0" cy="1828800"/>
          </a:xfrm>
          <a:prstGeom prst="line">
            <a:avLst/>
          </a:prstGeom>
          <a:noFill/>
          <a:ln w="19050" cap="flat">
            <a:solidFill>
              <a:srgbClr val="FFB186"/>
            </a:solidFill>
            <a:prstDash val="solid"/>
            <a:round/>
            <a:headEnd type="none" w="med" len="med"/>
            <a:tailEnd type="triangle" w="med" len="med"/>
          </a:ln>
          <a:effectLst/>
          <a:sp3d/>
        </p:spPr>
        <p:style>
          <a:lnRef idx="0">
            <a:scrgbClr r="0" g="0" b="0"/>
          </a:lnRef>
          <a:fillRef idx="0">
            <a:scrgbClr r="0" g="0" b="0"/>
          </a:fillRef>
          <a:effectRef idx="0">
            <a:scrgbClr r="0" g="0" b="0"/>
          </a:effectRef>
          <a:fontRef idx="none"/>
        </p:style>
      </p:cxnSp>
      <p:cxnSp>
        <p:nvCxnSpPr>
          <p:cNvPr id="26" name="Straight Connector 25"/>
          <p:cNvCxnSpPr/>
          <p:nvPr/>
        </p:nvCxnSpPr>
        <p:spPr>
          <a:xfrm flipV="1">
            <a:off x="4400350" y="5029200"/>
            <a:ext cx="0" cy="1828800"/>
          </a:xfrm>
          <a:prstGeom prst="line">
            <a:avLst/>
          </a:prstGeom>
          <a:noFill/>
          <a:ln w="19050" cap="flat">
            <a:solidFill>
              <a:srgbClr val="715882"/>
            </a:solidFill>
            <a:prstDash val="solid"/>
            <a:round/>
            <a:headEnd type="none" w="med" len="med"/>
            <a:tailEnd type="triangle" w="med" len="med"/>
          </a:ln>
          <a:effectLst/>
          <a:sp3d/>
        </p:spPr>
        <p:style>
          <a:lnRef idx="0">
            <a:scrgbClr r="0" g="0" b="0"/>
          </a:lnRef>
          <a:fillRef idx="0">
            <a:scrgbClr r="0" g="0" b="0"/>
          </a:fillRef>
          <a:effectRef idx="0">
            <a:scrgbClr r="0" g="0" b="0"/>
          </a:effectRef>
          <a:fontRef idx="none"/>
        </p:style>
      </p:cxn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35788" y="1694576"/>
            <a:ext cx="1124599" cy="124919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40562" y="1508954"/>
            <a:ext cx="1284301" cy="1354748"/>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75308" y="2047839"/>
            <a:ext cx="1284634" cy="1561878"/>
          </a:xfrm>
          <a:prstGeom prst="rect">
            <a:avLst/>
          </a:prstGeom>
        </p:spPr>
      </p:pic>
    </p:spTree>
    <p:extLst>
      <p:ext uri="{BB962C8B-B14F-4D97-AF65-F5344CB8AC3E}">
        <p14:creationId xmlns:p14="http://schemas.microsoft.com/office/powerpoint/2010/main" val="1997201132"/>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56610">
              <a:srgbClr val="C0D2E7"/>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16"/>
        <p:cNvGrpSpPr/>
        <p:nvPr/>
      </p:nvGrpSpPr>
      <p:grpSpPr>
        <a:xfrm>
          <a:off x="0" y="0"/>
          <a:ext cx="0" cy="0"/>
          <a:chOff x="0" y="0"/>
          <a:chExt cx="0" cy="0"/>
        </a:xfrm>
      </p:grpSpPr>
      <p:sp>
        <p:nvSpPr>
          <p:cNvPr id="117" name="Google Shape;117;p18"/>
          <p:cNvSpPr txBox="1"/>
          <p:nvPr/>
        </p:nvSpPr>
        <p:spPr>
          <a:xfrm>
            <a:off x="1576950" y="1783388"/>
            <a:ext cx="6309791" cy="2607000"/>
          </a:xfrm>
          <a:prstGeom prst="rect">
            <a:avLst/>
          </a:prstGeom>
          <a:noFill/>
          <a:ln>
            <a:noFill/>
          </a:ln>
        </p:spPr>
        <p:txBody>
          <a:bodyPr spcFirstLastPara="1" wrap="square" lIns="91425" tIns="91425" rIns="91425" bIns="91425" anchor="t" anchorCtr="0">
            <a:noAutofit/>
          </a:bodyPr>
          <a:lstStyle/>
          <a:p>
            <a:pPr marL="180975" marR="200501" indent="-171450">
              <a:lnSpc>
                <a:spcPct val="151000"/>
              </a:lnSpc>
              <a:spcBef>
                <a:spcPts val="75"/>
              </a:spcBef>
              <a:buSzPct val="100000"/>
              <a:buChar char="•"/>
              <a:tabLst>
                <a:tab pos="180975" algn="l"/>
              </a:tabLst>
              <a:defRPr sz="1600">
                <a:solidFill>
                  <a:srgbClr val="001B2F"/>
                </a:solidFill>
                <a:latin typeface="Poppins Light"/>
                <a:ea typeface="Poppins Light"/>
                <a:cs typeface="Poppins Light"/>
                <a:sym typeface="Poppins Light"/>
              </a:defRPr>
            </a:pPr>
            <a:r>
              <a:rPr lang="en-GB" sz="1100" dirty="0">
                <a:sym typeface="Poppins Light"/>
              </a:rPr>
              <a:t>The computer is an intelligent combination of software and hardware. Hardware is simply a piece of mechanical equipment and its functions are being compiled by the relevant software. The hardware considers instructions as electronic charge, which is equivalent to the binary language in software programming. The binary language has only 0s and 1s. To enlighten, the hardware code has to be written in binary format, which is just a series of 0s and 1s. Writing such code would be an inconvenient and complicated task for computer programmers, so we write programs in a high-level language, which is Convenient for us to comprehend and memorize. These programs are then fed into a series of devices and operating system (OS) components to obtain the desired code that can be used by the machine. This is known as a</a:t>
            </a:r>
            <a:r>
              <a:rPr lang="en-GB" sz="1100" b="1" dirty="0">
                <a:sym typeface="Poppins Light"/>
              </a:rPr>
              <a:t> language processing system</a:t>
            </a:r>
            <a:r>
              <a:rPr lang="en-GB" sz="1100" dirty="0">
                <a:sym typeface="Poppins Light"/>
              </a:rPr>
              <a:t>.</a:t>
            </a:r>
            <a:endParaRPr sz="1100" dirty="0">
              <a:solidFill>
                <a:srgbClr val="34485A"/>
              </a:solidFill>
              <a:latin typeface="Avenir"/>
              <a:ea typeface="Avenir"/>
              <a:cs typeface="Avenir"/>
              <a:sym typeface="Avenir"/>
            </a:endParaRPr>
          </a:p>
          <a:p>
            <a:r>
              <a:rPr lang="en-US" sz="1800" dirty="0">
                <a:solidFill>
                  <a:schemeClr val="dk1"/>
                </a:solidFill>
              </a:rPr>
              <a:t/>
            </a:r>
            <a:br>
              <a:rPr lang="en-US" sz="1800" dirty="0">
                <a:solidFill>
                  <a:schemeClr val="dk1"/>
                </a:solidFill>
              </a:rPr>
            </a:br>
            <a:endParaRPr sz="1800" dirty="0">
              <a:solidFill>
                <a:srgbClr val="33475B"/>
              </a:solidFill>
              <a:latin typeface="Avenir"/>
              <a:ea typeface="Avenir"/>
              <a:cs typeface="Avenir"/>
              <a:sym typeface="Avenir"/>
            </a:endParaRPr>
          </a:p>
        </p:txBody>
      </p:sp>
      <p:sp>
        <p:nvSpPr>
          <p:cNvPr id="118" name="Google Shape;118;p18"/>
          <p:cNvSpPr/>
          <p:nvPr/>
        </p:nvSpPr>
        <p:spPr>
          <a:xfrm>
            <a:off x="2602728" y="1171051"/>
            <a:ext cx="3992925" cy="468900"/>
          </a:xfrm>
          <a:prstGeom prst="roundRect">
            <a:avLst>
              <a:gd name="adj" fmla="val 4563"/>
            </a:avLst>
          </a:prstGeom>
          <a:solidFill>
            <a:srgbClr val="FF7A59"/>
          </a:solidFill>
          <a:ln>
            <a:noFill/>
          </a:ln>
        </p:spPr>
        <p:txBody>
          <a:bodyPr spcFirstLastPara="1" wrap="square" lIns="91425" tIns="91425" rIns="91425" bIns="91425" anchor="ctr" anchorCtr="0">
            <a:noAutofit/>
          </a:bodyPr>
          <a:lstStyle/>
          <a:p>
            <a:endParaRPr sz="1800">
              <a:solidFill>
                <a:schemeClr val="dk1"/>
              </a:solidFill>
            </a:endParaRPr>
          </a:p>
        </p:txBody>
      </p:sp>
      <p:sp>
        <p:nvSpPr>
          <p:cNvPr id="120" name="Google Shape;120;p18"/>
          <p:cNvSpPr txBox="1"/>
          <p:nvPr/>
        </p:nvSpPr>
        <p:spPr>
          <a:xfrm>
            <a:off x="536188" y="1067213"/>
            <a:ext cx="7843345" cy="716175"/>
          </a:xfrm>
          <a:prstGeom prst="rect">
            <a:avLst/>
          </a:prstGeom>
          <a:noFill/>
          <a:ln>
            <a:noFill/>
          </a:ln>
        </p:spPr>
        <p:txBody>
          <a:bodyPr spcFirstLastPara="1" wrap="square" lIns="68569" tIns="68569" rIns="68569" bIns="68569" anchor="t" anchorCtr="0">
            <a:noAutofit/>
          </a:bodyPr>
          <a:lstStyle/>
          <a:p>
            <a:pPr algn="ctr">
              <a:lnSpc>
                <a:spcPct val="90000"/>
              </a:lnSpc>
              <a:buClr>
                <a:srgbClr val="34485A"/>
              </a:buClr>
              <a:buSzPts val="4400"/>
            </a:pPr>
            <a:r>
              <a:rPr lang="en-US" sz="3300" b="1" dirty="0" smtClean="0">
                <a:solidFill>
                  <a:srgbClr val="34485A"/>
                </a:solidFill>
                <a:latin typeface="Avenir"/>
                <a:ea typeface="Avenir"/>
                <a:cs typeface="Avenir"/>
                <a:sym typeface="Avenir"/>
              </a:rPr>
              <a:t>Introduction</a:t>
            </a:r>
            <a:endParaRPr sz="3300" b="1" dirty="0">
              <a:solidFill>
                <a:srgbClr val="34485A"/>
              </a:solidFill>
              <a:latin typeface="Avenir"/>
              <a:ea typeface="Avenir"/>
              <a:cs typeface="Avenir"/>
              <a:sym typeface="Avenir"/>
            </a:endParaRPr>
          </a:p>
        </p:txBody>
      </p:sp>
      <p:pic>
        <p:nvPicPr>
          <p:cNvPr id="121" name="Google Shape;121;p18" descr="https://lh5.googleusercontent.com/apEXRQSz2bntSyAKx_agcu8atjECSASwv_Q3UwaqHN786iFNxVF4a2FKeiNWnkcsAHIwWNB10eXnGMm4rcDea1tq_a4693bAdOUhmQUn_owUYcPX8mwvpv2Mf4KJcGch-7v6GZe2"/>
          <p:cNvPicPr preferRelativeResize="0"/>
          <p:nvPr/>
        </p:nvPicPr>
        <p:blipFill rotWithShape="1">
          <a:blip r:embed="rId3">
            <a:alphaModFix/>
          </a:blip>
          <a:srcRect/>
          <a:stretch/>
        </p:blipFill>
        <p:spPr>
          <a:xfrm>
            <a:off x="3979230" y="109950"/>
            <a:ext cx="957263" cy="957263"/>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56610">
              <a:srgbClr val="C0D2E7"/>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Title 1"/>
          <p:cNvSpPr txBox="1">
            <a:spLocks/>
          </p:cNvSpPr>
          <p:nvPr/>
        </p:nvSpPr>
        <p:spPr>
          <a:xfrm>
            <a:off x="2515402" y="1037331"/>
            <a:ext cx="4063471" cy="2021017"/>
          </a:xfrm>
          <a:prstGeom prst="rect">
            <a:avLst/>
          </a:prstGeom>
        </p:spPr>
        <p:txBody>
          <a:bodyPr lIns="91448" tIns="45724" rIns="91448" bIns="45724" anchor="ctr"/>
          <a:lstStyle>
            <a:lvl1pPr algn="ctr" defTabSz="609493" rtl="0" eaLnBrk="1" latinLnBrk="0" hangingPunct="1">
              <a:spcBef>
                <a:spcPct val="0"/>
              </a:spcBef>
              <a:buNone/>
              <a:defRPr sz="5900" kern="1200">
                <a:solidFill>
                  <a:schemeClr val="tx1"/>
                </a:solidFill>
                <a:latin typeface="+mj-lt"/>
                <a:ea typeface="+mj-ea"/>
                <a:cs typeface="+mj-cs"/>
              </a:defRPr>
            </a:lvl1pPr>
          </a:lstStyle>
          <a:p>
            <a:pPr>
              <a:defRPr/>
            </a:pPr>
            <a:endParaRPr lang="en-US" sz="12003" b="1" spc="225" dirty="0">
              <a:solidFill>
                <a:srgbClr val="C4DBD3"/>
              </a:solidFill>
              <a:latin typeface="Arial Rounded MT Bold" charset="0"/>
              <a:ea typeface="Arial Rounded MT Bold" charset="0"/>
              <a:cs typeface="Arial Rounded MT Bold" charset="0"/>
            </a:endParaRPr>
          </a:p>
        </p:txBody>
      </p:sp>
      <p:graphicFrame>
        <p:nvGraphicFramePr>
          <p:cNvPr id="2" name="Object 1">
            <a:hlinkClick r:id="" action="ppaction://ole?verb=0"/>
          </p:cNvPr>
          <p:cNvGraphicFramePr>
            <a:graphicFrameLocks noChangeAspect="1"/>
          </p:cNvGraphicFramePr>
          <p:nvPr>
            <p:extLst>
              <p:ext uri="{D42A27DB-BD31-4B8C-83A1-F6EECF244321}">
                <p14:modId xmlns:p14="http://schemas.microsoft.com/office/powerpoint/2010/main" val="1418910329"/>
              </p:ext>
            </p:extLst>
          </p:nvPr>
        </p:nvGraphicFramePr>
        <p:xfrm>
          <a:off x="1278386" y="988951"/>
          <a:ext cx="5616102" cy="4138793"/>
        </p:xfrm>
        <a:graphic>
          <a:graphicData uri="http://schemas.openxmlformats.org/presentationml/2006/ole">
            <mc:AlternateContent xmlns:mc="http://schemas.openxmlformats.org/markup-compatibility/2006">
              <mc:Choice xmlns:v="urn:schemas-microsoft-com:vml" Requires="v">
                <p:oleObj spid="_x0000_s1033" name="Presentation" r:id="rId3" imgW="4570541" imgH="3427323" progId="PowerPoint.Show.8">
                  <p:embed/>
                </p:oleObj>
              </mc:Choice>
              <mc:Fallback>
                <p:oleObj name="Presentation" r:id="rId3" imgW="4570541" imgH="3427323" progId="PowerPoint.Show.8">
                  <p:embed/>
                  <p:pic>
                    <p:nvPicPr>
                      <p:cNvPr id="0" name=""/>
                      <p:cNvPicPr/>
                      <p:nvPr/>
                    </p:nvPicPr>
                    <p:blipFill>
                      <a:blip r:embed="rId4"/>
                      <a:stretch>
                        <a:fillRect/>
                      </a:stretch>
                    </p:blipFill>
                    <p:spPr>
                      <a:xfrm>
                        <a:off x="1278386" y="988951"/>
                        <a:ext cx="5616102" cy="4138793"/>
                      </a:xfrm>
                      <a:prstGeom prst="rect">
                        <a:avLst/>
                      </a:prstGeom>
                    </p:spPr>
                  </p:pic>
                </p:oleObj>
              </mc:Fallback>
            </mc:AlternateContent>
          </a:graphicData>
        </a:graphic>
      </p:graphicFrame>
    </p:spTree>
    <p:extLst>
      <p:ext uri="{BB962C8B-B14F-4D97-AF65-F5344CB8AC3E}">
        <p14:creationId xmlns:p14="http://schemas.microsoft.com/office/powerpoint/2010/main" val="174223415"/>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56610">
              <a:srgbClr val="C0D2E7"/>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Title 1"/>
          <p:cNvSpPr txBox="1">
            <a:spLocks/>
          </p:cNvSpPr>
          <p:nvPr/>
        </p:nvSpPr>
        <p:spPr>
          <a:xfrm>
            <a:off x="2515402" y="1037331"/>
            <a:ext cx="4063471" cy="2021017"/>
          </a:xfrm>
          <a:prstGeom prst="rect">
            <a:avLst/>
          </a:prstGeom>
        </p:spPr>
        <p:txBody>
          <a:bodyPr lIns="91448" tIns="45724" rIns="91448" bIns="45724" anchor="ctr"/>
          <a:lstStyle>
            <a:lvl1pPr algn="ctr" defTabSz="609493" rtl="0" eaLnBrk="1" latinLnBrk="0" hangingPunct="1">
              <a:spcBef>
                <a:spcPct val="0"/>
              </a:spcBef>
              <a:buNone/>
              <a:defRPr sz="5900" kern="1200">
                <a:solidFill>
                  <a:schemeClr val="tx1"/>
                </a:solidFill>
                <a:latin typeface="+mj-lt"/>
                <a:ea typeface="+mj-ea"/>
                <a:cs typeface="+mj-cs"/>
              </a:defRPr>
            </a:lvl1pPr>
          </a:lstStyle>
          <a:p>
            <a:pPr>
              <a:defRPr/>
            </a:pPr>
            <a:endParaRPr lang="en-US" sz="12003" b="1" spc="225" dirty="0">
              <a:solidFill>
                <a:srgbClr val="C4DBD3"/>
              </a:solidFill>
              <a:latin typeface="Arial Rounded MT Bold" charset="0"/>
              <a:ea typeface="Arial Rounded MT Bold" charset="0"/>
              <a:cs typeface="Arial Rounded MT Bold" charset="0"/>
            </a:endParaRPr>
          </a:p>
        </p:txBody>
      </p:sp>
      <p:sp>
        <p:nvSpPr>
          <p:cNvPr id="9" name="Google Shape;1384;p161"/>
          <p:cNvSpPr txBox="1">
            <a:spLocks noGrp="1"/>
          </p:cNvSpPr>
          <p:nvPr>
            <p:ph type="title"/>
          </p:nvPr>
        </p:nvSpPr>
        <p:spPr>
          <a:xfrm>
            <a:off x="419400" y="480928"/>
            <a:ext cx="5013900" cy="521100"/>
          </a:xfrm>
          <a:prstGeom prst="rect">
            <a:avLst/>
          </a:prstGeom>
        </p:spPr>
        <p:txBody>
          <a:bodyPr spcFirstLastPara="1" wrap="square" lIns="91425" tIns="91425" rIns="91425" bIns="91425" anchor="t" anchorCtr="0">
            <a:noAutofit/>
          </a:bodyPr>
          <a:lstStyle/>
          <a:p>
            <a:pPr lvl="0"/>
            <a:r>
              <a:rPr lang="en-US" altLang="en-US" sz="3600" u="sng" dirty="0">
                <a:solidFill>
                  <a:srgbClr val="002060"/>
                </a:solidFill>
              </a:rPr>
              <a:t>Cousins of Compilers</a:t>
            </a:r>
            <a:endParaRPr sz="3600" dirty="0">
              <a:solidFill>
                <a:srgbClr val="002060"/>
              </a:solidFill>
              <a:latin typeface="Helvetica" charset="0"/>
              <a:ea typeface="Helvetica" charset="0"/>
              <a:cs typeface="Helvetica" charset="0"/>
            </a:endParaRPr>
          </a:p>
        </p:txBody>
      </p:sp>
      <p:sp>
        <p:nvSpPr>
          <p:cNvPr id="2" name="TextBox 1"/>
          <p:cNvSpPr txBox="1"/>
          <p:nvPr/>
        </p:nvSpPr>
        <p:spPr>
          <a:xfrm>
            <a:off x="328474" y="1455938"/>
            <a:ext cx="7981025" cy="32390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eaLnBrk="1" hangingPunct="1"/>
            <a:r>
              <a:rPr lang="en-US" altLang="en-US" sz="1800" dirty="0" smtClean="0">
                <a:solidFill>
                  <a:srgbClr val="C00000"/>
                </a:solidFill>
                <a:latin typeface="Times New Roman" panose="02020603050405020304" pitchFamily="18" charset="0"/>
                <a:cs typeface="Times New Roman" panose="02020603050405020304" pitchFamily="18" charset="0"/>
              </a:rPr>
              <a:t>Preprocessors</a:t>
            </a:r>
            <a:r>
              <a:rPr lang="en-US" altLang="en-US" sz="1800" dirty="0">
                <a:solidFill>
                  <a:srgbClr val="C00000"/>
                </a:solidFill>
                <a:latin typeface="Times New Roman" panose="02020603050405020304" pitchFamily="18" charset="0"/>
                <a:cs typeface="Times New Roman" panose="02020603050405020304" pitchFamily="18" charset="0"/>
              </a:rPr>
              <a:t>: </a:t>
            </a:r>
            <a:endParaRPr lang="en-US" altLang="en-US" sz="1800" dirty="0" smtClean="0">
              <a:solidFill>
                <a:srgbClr val="C00000"/>
              </a:solidFill>
              <a:latin typeface="Times New Roman" panose="02020603050405020304" pitchFamily="18" charset="0"/>
              <a:cs typeface="Times New Roman" panose="02020603050405020304" pitchFamily="18" charset="0"/>
            </a:endParaRPr>
          </a:p>
          <a:p>
            <a:pPr eaLnBrk="1" hangingPunct="1"/>
            <a:r>
              <a:rPr lang="en-US" altLang="en-US" sz="1600" dirty="0" smtClean="0">
                <a:latin typeface="Times New Roman" panose="02020603050405020304" pitchFamily="18" charset="0"/>
                <a:cs typeface="Times New Roman" panose="02020603050405020304" pitchFamily="18" charset="0"/>
              </a:rPr>
              <a:t>A </a:t>
            </a:r>
            <a:r>
              <a:rPr lang="en-US" altLang="en-US" sz="1600" dirty="0">
                <a:latin typeface="Times New Roman" panose="02020603050405020304" pitchFamily="18" charset="0"/>
                <a:cs typeface="Times New Roman" panose="02020603050405020304" pitchFamily="18" charset="0"/>
              </a:rPr>
              <a:t>program may be divided into modules stored under separate files. Preprocessor combines all such files.</a:t>
            </a:r>
          </a:p>
          <a:p>
            <a:pPr hangingPunct="1"/>
            <a:r>
              <a:rPr lang="en-US" altLang="en-US" sz="1600" dirty="0">
                <a:latin typeface="Times New Roman" panose="02020603050405020304" pitchFamily="18" charset="0"/>
                <a:cs typeface="Times New Roman" panose="02020603050405020304" pitchFamily="18" charset="0"/>
              </a:rPr>
              <a:t> </a:t>
            </a:r>
            <a:r>
              <a:rPr lang="en-US" altLang="en-US" sz="1600" dirty="0" smtClean="0">
                <a:latin typeface="Times New Roman" panose="02020603050405020304" pitchFamily="18" charset="0"/>
                <a:cs typeface="Times New Roman" panose="02020603050405020304" pitchFamily="18" charset="0"/>
              </a:rPr>
              <a:t>preprocessor </a:t>
            </a:r>
            <a:r>
              <a:rPr lang="en-US" altLang="en-US" sz="1600" dirty="0">
                <a:latin typeface="Times New Roman" panose="02020603050405020304" pitchFamily="18" charset="0"/>
                <a:cs typeface="Times New Roman" panose="02020603050405020304" pitchFamily="18" charset="0"/>
              </a:rPr>
              <a:t>also expands short hands(macros</a:t>
            </a:r>
            <a:r>
              <a:rPr lang="en-US" altLang="en-US" sz="1600" dirty="0" smtClean="0">
                <a:latin typeface="Times New Roman" panose="02020603050405020304" pitchFamily="18" charset="0"/>
                <a:cs typeface="Times New Roman" panose="02020603050405020304" pitchFamily="18" charset="0"/>
              </a:rPr>
              <a:t>)</a:t>
            </a:r>
          </a:p>
          <a:p>
            <a:pPr hangingPunct="1"/>
            <a:endParaRPr lang="en-US" altLang="en-US" sz="1800" dirty="0">
              <a:latin typeface="Times New Roman" panose="02020603050405020304" pitchFamily="18" charset="0"/>
              <a:cs typeface="Times New Roman" panose="02020603050405020304" pitchFamily="18" charset="0"/>
            </a:endParaRPr>
          </a:p>
          <a:p>
            <a:pPr hangingPunct="1"/>
            <a:r>
              <a:rPr lang="en-US" altLang="en-US" sz="1800" dirty="0">
                <a:latin typeface="Times New Roman" panose="02020603050405020304" pitchFamily="18" charset="0"/>
                <a:cs typeface="Times New Roman" panose="02020603050405020304" pitchFamily="18" charset="0"/>
              </a:rPr>
              <a:t>Compiler : </a:t>
            </a:r>
            <a:r>
              <a:rPr lang="en-US" altLang="en-US" sz="1600" dirty="0">
                <a:latin typeface="Times New Roman" panose="02020603050405020304" pitchFamily="18" charset="0"/>
                <a:cs typeface="Times New Roman" panose="02020603050405020304" pitchFamily="18" charset="0"/>
              </a:rPr>
              <a:t>converts high level language into assembly  or  machine code</a:t>
            </a:r>
            <a:r>
              <a:rPr lang="en-US" altLang="en-US" sz="1600" dirty="0" smtClean="0">
                <a:latin typeface="Times New Roman" panose="02020603050405020304" pitchFamily="18" charset="0"/>
                <a:cs typeface="Times New Roman" panose="02020603050405020304" pitchFamily="18" charset="0"/>
              </a:rPr>
              <a:t>.</a:t>
            </a:r>
          </a:p>
          <a:p>
            <a:pPr hangingPunct="1"/>
            <a:endParaRPr lang="en-US" altLang="en-US" sz="1800" dirty="0">
              <a:latin typeface="Times New Roman" panose="02020603050405020304" pitchFamily="18" charset="0"/>
              <a:cs typeface="Times New Roman" panose="02020603050405020304" pitchFamily="18" charset="0"/>
            </a:endParaRPr>
          </a:p>
          <a:p>
            <a:pPr eaLnBrk="1" hangingPunct="1"/>
            <a:r>
              <a:rPr lang="en-US" altLang="en-US" sz="1800" dirty="0">
                <a:solidFill>
                  <a:srgbClr val="C00000"/>
                </a:solidFill>
                <a:latin typeface="Times New Roman" panose="02020603050405020304" pitchFamily="18" charset="0"/>
                <a:cs typeface="Times New Roman" panose="02020603050405020304" pitchFamily="18" charset="0"/>
              </a:rPr>
              <a:t>Assemblers</a:t>
            </a:r>
            <a:r>
              <a:rPr lang="en-US" altLang="en-US" sz="2800" dirty="0">
                <a:solidFill>
                  <a:srgbClr val="C00000"/>
                </a:solidFill>
                <a:latin typeface="Times New Roman" panose="02020603050405020304" pitchFamily="18" charset="0"/>
                <a:cs typeface="Times New Roman" panose="02020603050405020304" pitchFamily="18" charset="0"/>
              </a:rPr>
              <a:t> : </a:t>
            </a:r>
          </a:p>
          <a:p>
            <a:pPr lvl="1" eaLnBrk="1" hangingPunct="1"/>
            <a:r>
              <a:rPr lang="en-US" altLang="en-US" sz="1600" dirty="0">
                <a:latin typeface="Times New Roman" panose="02020603050405020304" pitchFamily="18" charset="0"/>
                <a:cs typeface="Times New Roman" panose="02020603050405020304" pitchFamily="18" charset="0"/>
              </a:rPr>
              <a:t>Compiler may produce assembly code instead of generating relocatable machine code directly.</a:t>
            </a:r>
          </a:p>
          <a:p>
            <a:pPr hangingPunct="1"/>
            <a:endParaRPr lang="en-US" altLang="en-US" sz="1800" dirty="0">
              <a:latin typeface="Times New Roman" panose="02020603050405020304" pitchFamily="18" charset="0"/>
              <a:cs typeface="Times New Roman" panose="02020603050405020304" pitchFamily="18"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796428297"/>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56610">
              <a:srgbClr val="C0D2E7"/>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Title 1"/>
          <p:cNvSpPr txBox="1">
            <a:spLocks/>
          </p:cNvSpPr>
          <p:nvPr/>
        </p:nvSpPr>
        <p:spPr>
          <a:xfrm>
            <a:off x="2515402" y="1037331"/>
            <a:ext cx="4063471" cy="2021017"/>
          </a:xfrm>
          <a:prstGeom prst="rect">
            <a:avLst/>
          </a:prstGeom>
        </p:spPr>
        <p:txBody>
          <a:bodyPr lIns="91448" tIns="45724" rIns="91448" bIns="45724" anchor="ctr"/>
          <a:lstStyle>
            <a:lvl1pPr algn="ctr" defTabSz="609493" rtl="0" eaLnBrk="1" latinLnBrk="0" hangingPunct="1">
              <a:spcBef>
                <a:spcPct val="0"/>
              </a:spcBef>
              <a:buNone/>
              <a:defRPr sz="5900" kern="1200">
                <a:solidFill>
                  <a:schemeClr val="tx1"/>
                </a:solidFill>
                <a:latin typeface="+mj-lt"/>
                <a:ea typeface="+mj-ea"/>
                <a:cs typeface="+mj-cs"/>
              </a:defRPr>
            </a:lvl1pPr>
          </a:lstStyle>
          <a:p>
            <a:pPr>
              <a:defRPr/>
            </a:pPr>
            <a:endParaRPr lang="en-US" sz="12003" b="1" spc="225" dirty="0">
              <a:solidFill>
                <a:srgbClr val="C4DBD3"/>
              </a:solidFill>
              <a:latin typeface="Arial Rounded MT Bold" charset="0"/>
              <a:ea typeface="Arial Rounded MT Bold" charset="0"/>
              <a:cs typeface="Arial Rounded MT Bold" charset="0"/>
            </a:endParaRPr>
          </a:p>
        </p:txBody>
      </p:sp>
      <p:sp>
        <p:nvSpPr>
          <p:cNvPr id="2" name="Rectangle 1"/>
          <p:cNvSpPr/>
          <p:nvPr/>
        </p:nvSpPr>
        <p:spPr>
          <a:xfrm>
            <a:off x="0" y="0"/>
            <a:ext cx="1828800" cy="6858000"/>
          </a:xfrm>
          <a:prstGeom prst="rect">
            <a:avLst/>
          </a:prstGeom>
          <a:solidFill>
            <a:srgbClr val="285B84"/>
          </a:solidFill>
          <a:ln w="25400" cap="flat">
            <a:solidFill>
              <a:srgbClr val="285B84"/>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4" name="TextBox 3"/>
          <p:cNvSpPr txBox="1"/>
          <p:nvPr/>
        </p:nvSpPr>
        <p:spPr>
          <a:xfrm>
            <a:off x="2223490" y="865542"/>
            <a:ext cx="1941767" cy="615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914400"/>
            <a:r>
              <a:rPr lang="en-US" altLang="en-US" sz="1600" dirty="0">
                <a:solidFill>
                  <a:srgbClr val="7030A0"/>
                </a:solidFill>
                <a:latin typeface="Times New Roman" panose="02020603050405020304" pitchFamily="18" charset="0"/>
                <a:cs typeface="Times New Roman" panose="02020603050405020304" pitchFamily="18" charset="0"/>
              </a:rPr>
              <a:t>Loaders and </a:t>
            </a:r>
            <a:r>
              <a:rPr lang="en-US" altLang="en-US" sz="1600" dirty="0" smtClean="0">
                <a:solidFill>
                  <a:srgbClr val="7030A0"/>
                </a:solidFill>
                <a:latin typeface="Times New Roman" panose="02020603050405020304" pitchFamily="18" charset="0"/>
                <a:cs typeface="Times New Roman" panose="02020603050405020304" pitchFamily="18" charset="0"/>
              </a:rPr>
              <a:t>Linkers:</a:t>
            </a:r>
            <a:endParaRPr lang="en-US" altLang="en-US" sz="1600" dirty="0">
              <a:solidFill>
                <a:srgbClr val="7030A0"/>
              </a:solidFill>
              <a:latin typeface="Times New Roman" panose="02020603050405020304" pitchFamily="18" charset="0"/>
              <a:cs typeface="Times New Roman" panose="02020603050405020304" pitchFamily="18"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5" name="TextBox 4"/>
          <p:cNvSpPr txBox="1"/>
          <p:nvPr/>
        </p:nvSpPr>
        <p:spPr>
          <a:xfrm>
            <a:off x="1988598" y="1307542"/>
            <a:ext cx="7066625" cy="32464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1" indent="-285750" eaLnBrk="1" hangingPunct="1">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Large programs are often compiled in pieces, so the relocatable machine code may have to be linked together with other relocatable object files and library </a:t>
            </a:r>
            <a:r>
              <a:rPr lang="en-US" altLang="en-US" sz="1600" dirty="0" smtClean="0">
                <a:latin typeface="Times New Roman" panose="02020603050405020304" pitchFamily="18" charset="0"/>
                <a:cs typeface="Times New Roman" panose="02020603050405020304" pitchFamily="18" charset="0"/>
              </a:rPr>
              <a:t>files.</a:t>
            </a:r>
          </a:p>
          <a:p>
            <a:pPr marL="285750" lvl="1" indent="-285750" eaLnBrk="1" hangingPunct="1">
              <a:buFont typeface="Wingdings" panose="05000000000000000000" pitchFamily="2" charset="2"/>
              <a:buChar char="§"/>
            </a:pPr>
            <a:endParaRPr lang="en-US" altLang="en-US" sz="1600" dirty="0">
              <a:latin typeface="Times New Roman" panose="02020603050405020304" pitchFamily="18" charset="0"/>
              <a:cs typeface="Times New Roman" panose="02020603050405020304" pitchFamily="18" charset="0"/>
            </a:endParaRPr>
          </a:p>
          <a:p>
            <a:pPr marL="285750" lvl="1" indent="-285750" hangingPunct="1">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Linker resolves external memory addresses, where the code in one file may refer to a location in another file.</a:t>
            </a:r>
          </a:p>
          <a:p>
            <a:pPr marL="285750" lvl="1" indent="-285750" hangingPunct="1">
              <a:buFont typeface="Wingdings" panose="05000000000000000000" pitchFamily="2" charset="2"/>
              <a:buChar char="§"/>
            </a:pPr>
            <a:endParaRPr lang="en-US" altLang="en-US" sz="1600" dirty="0" smtClean="0">
              <a:latin typeface="Times New Roman" panose="02020603050405020304" pitchFamily="18" charset="0"/>
              <a:cs typeface="Times New Roman" panose="02020603050405020304" pitchFamily="18" charset="0"/>
            </a:endParaRPr>
          </a:p>
          <a:p>
            <a:pPr marL="285750" lvl="1" indent="-285750" hangingPunct="1">
              <a:buFont typeface="Wingdings" panose="05000000000000000000" pitchFamily="2" charset="2"/>
              <a:buChar char="§"/>
            </a:pPr>
            <a:r>
              <a:rPr lang="en-US" altLang="en-US" sz="1600" dirty="0" smtClean="0">
                <a:latin typeface="Times New Roman" panose="02020603050405020304" pitchFamily="18" charset="0"/>
                <a:cs typeface="Times New Roman" panose="02020603050405020304" pitchFamily="18" charset="0"/>
              </a:rPr>
              <a:t>The </a:t>
            </a:r>
            <a:r>
              <a:rPr lang="en-US" altLang="en-US" sz="1600" dirty="0">
                <a:latin typeface="Times New Roman" panose="02020603050405020304" pitchFamily="18" charset="0"/>
                <a:cs typeface="Times New Roman" panose="02020603050405020304" pitchFamily="18" charset="0"/>
              </a:rPr>
              <a:t>loader puts  together all of the executable object files into memory for execution. </a:t>
            </a:r>
          </a:p>
          <a:p>
            <a:pPr marL="285750" lvl="1" indent="-285750" eaLnBrk="1" hangingPunct="1">
              <a:buFont typeface="Wingdings" panose="05000000000000000000" pitchFamily="2" charset="2"/>
              <a:buChar char="§"/>
            </a:pPr>
            <a:endParaRPr lang="en-US" altLang="en-US" sz="1400" dirty="0" smtClean="0">
              <a:latin typeface="Times New Roman" panose="02020603050405020304" pitchFamily="18" charset="0"/>
              <a:cs typeface="Times New Roman" panose="02020603050405020304" pitchFamily="18" charset="0"/>
            </a:endParaRPr>
          </a:p>
          <a:p>
            <a:pPr lvl="1" eaLnBrk="1" hangingPunct="1"/>
            <a:endParaRPr lang="en-US" altLang="en-US" dirty="0">
              <a:latin typeface="Times New Roman" panose="02020603050405020304" pitchFamily="18" charset="0"/>
              <a:cs typeface="Times New Roman" panose="02020603050405020304" pitchFamily="18" charset="0"/>
            </a:endParaRPr>
          </a:p>
          <a:p>
            <a:pPr lvl="1" eaLnBrk="1" hangingPunct="1"/>
            <a:endParaRPr lang="en-US" altLang="en-US" dirty="0">
              <a:latin typeface="Times New Roman" panose="02020603050405020304" pitchFamily="18" charset="0"/>
              <a:cs typeface="Times New Roman" panose="02020603050405020304" pitchFamily="18"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835758332"/>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a:blip r:embed="rId3">
            <a:extLst>
              <a:ext uri="{BEBA8EAE-BF5A-486C-A8C5-ECC9F3942E4B}">
                <a14:imgProps xmlns:a14="http://schemas.microsoft.com/office/drawing/2010/main">
                  <a14:imgLayer r:embed="rId4">
                    <a14:imgEffect>
                      <a14:sharpenSoften amount="10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8" name="Title 1"/>
          <p:cNvSpPr txBox="1">
            <a:spLocks/>
          </p:cNvSpPr>
          <p:nvPr/>
        </p:nvSpPr>
        <p:spPr>
          <a:xfrm>
            <a:off x="2515402" y="1037331"/>
            <a:ext cx="4063471" cy="2021017"/>
          </a:xfrm>
          <a:prstGeom prst="rect">
            <a:avLst/>
          </a:prstGeom>
        </p:spPr>
        <p:txBody>
          <a:bodyPr lIns="91448" tIns="45724" rIns="91448" bIns="45724" anchor="ctr"/>
          <a:lstStyle>
            <a:lvl1pPr algn="ctr" defTabSz="609493" rtl="0" eaLnBrk="1" latinLnBrk="0" hangingPunct="1">
              <a:spcBef>
                <a:spcPct val="0"/>
              </a:spcBef>
              <a:buNone/>
              <a:defRPr sz="5900" kern="1200">
                <a:solidFill>
                  <a:schemeClr val="tx1"/>
                </a:solidFill>
                <a:latin typeface="+mj-lt"/>
                <a:ea typeface="+mj-ea"/>
                <a:cs typeface="+mj-cs"/>
              </a:defRPr>
            </a:lvl1pPr>
          </a:lstStyle>
          <a:p>
            <a:pPr>
              <a:defRPr/>
            </a:pPr>
            <a:endParaRPr lang="en-US" sz="12003" b="1" spc="225" dirty="0">
              <a:solidFill>
                <a:srgbClr val="C4DBD3"/>
              </a:solidFill>
              <a:latin typeface="Arial Rounded MT Bold" charset="0"/>
              <a:ea typeface="Arial Rounded MT Bold" charset="0"/>
              <a:cs typeface="Arial Rounded MT Bold" charset="0"/>
            </a:endParaRPr>
          </a:p>
        </p:txBody>
      </p:sp>
      <p:sp>
        <p:nvSpPr>
          <p:cNvPr id="28" name="Rectangle 27"/>
          <p:cNvSpPr/>
          <p:nvPr/>
        </p:nvSpPr>
        <p:spPr>
          <a:xfrm>
            <a:off x="0" y="0"/>
            <a:ext cx="9196062" cy="6858000"/>
          </a:xfrm>
          <a:prstGeom prst="rect">
            <a:avLst/>
          </a:prstGeom>
          <a:gradFill>
            <a:gsLst>
              <a:gs pos="56610">
                <a:srgbClr val="C0D2E7"/>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35" name="object 4"/>
          <p:cNvSpPr txBox="1"/>
          <p:nvPr/>
        </p:nvSpPr>
        <p:spPr>
          <a:xfrm>
            <a:off x="5281010" y="1343694"/>
            <a:ext cx="3153979" cy="284886"/>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9525" marR="200501" algn="just">
              <a:lnSpc>
                <a:spcPct val="151000"/>
              </a:lnSpc>
              <a:spcBef>
                <a:spcPts val="75"/>
              </a:spcBef>
              <a:buSzPct val="100000"/>
              <a:tabLst>
                <a:tab pos="180975" algn="l"/>
              </a:tabLst>
              <a:defRPr sz="1600">
                <a:solidFill>
                  <a:srgbClr val="001B2F"/>
                </a:solidFill>
                <a:latin typeface="Poppins Light"/>
                <a:ea typeface="Poppins Light"/>
                <a:cs typeface="Poppins Light"/>
                <a:sym typeface="Poppins Light"/>
              </a:defRPr>
            </a:pPr>
            <a:endParaRPr lang="en-US" sz="1400" dirty="0">
              <a:solidFill>
                <a:srgbClr val="285B84"/>
              </a:solidFill>
              <a:latin typeface="+mn-lt"/>
              <a:ea typeface="+mn-ea"/>
              <a:cs typeface="Arial Unicode MS" charset="0"/>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2933" y="1857453"/>
            <a:ext cx="3431461" cy="3422698"/>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4" name="TextBox 3"/>
          <p:cNvSpPr txBox="1"/>
          <p:nvPr/>
        </p:nvSpPr>
        <p:spPr>
          <a:xfrm>
            <a:off x="1013343" y="896516"/>
            <a:ext cx="4367813"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914400"/>
            <a:r>
              <a:rPr lang="en-US" altLang="en-US" sz="3600" b="1" dirty="0">
                <a:solidFill>
                  <a:srgbClr val="7030A0"/>
                </a:solidFill>
                <a:latin typeface="Times New Roman" panose="02020603050405020304" pitchFamily="18" charset="0"/>
                <a:cs typeface="Times New Roman" panose="02020603050405020304" pitchFamily="18" charset="0"/>
              </a:rPr>
              <a:t>Language </a:t>
            </a:r>
            <a:r>
              <a:rPr lang="en-US" altLang="en-US" sz="3600" b="1" dirty="0" smtClean="0">
                <a:solidFill>
                  <a:srgbClr val="7030A0"/>
                </a:solidFill>
                <a:latin typeface="Times New Roman" panose="02020603050405020304" pitchFamily="18" charset="0"/>
                <a:cs typeface="Times New Roman" panose="02020603050405020304" pitchFamily="18" charset="0"/>
              </a:rPr>
              <a:t>Processors</a:t>
            </a:r>
            <a:endParaRPr kumimoji="0" lang="en-US" sz="3600" b="0" i="0" u="none" strike="noStrike" cap="none" spc="0" normalizeH="0" baseline="0" dirty="0">
              <a:ln>
                <a:noFill/>
              </a:ln>
              <a:solidFill>
                <a:srgbClr val="7030A0"/>
              </a:solidFill>
              <a:effectLst/>
              <a:uFillTx/>
              <a:sym typeface="Calibri"/>
            </a:endParaRPr>
          </a:p>
        </p:txBody>
      </p:sp>
      <p:sp>
        <p:nvSpPr>
          <p:cNvPr id="5" name="TextBox 4"/>
          <p:cNvSpPr txBox="1"/>
          <p:nvPr/>
        </p:nvSpPr>
        <p:spPr>
          <a:xfrm>
            <a:off x="258332" y="1849208"/>
            <a:ext cx="5697852" cy="40010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defTabSz="914400">
              <a:buFont typeface="Wingdings" panose="05000000000000000000" pitchFamily="2" charset="2"/>
              <a:buChar char="§"/>
            </a:pPr>
            <a:r>
              <a:rPr lang="en-US" altLang="en-US" sz="1800"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A </a:t>
            </a:r>
            <a:r>
              <a:rPr lang="en-US" altLang="en-US" sz="1600" b="1" dirty="0">
                <a:latin typeface="Times New Roman" panose="02020603050405020304" pitchFamily="18" charset="0"/>
                <a:cs typeface="Times New Roman" panose="02020603050405020304" pitchFamily="18" charset="0"/>
              </a:rPr>
              <a:t>translator</a:t>
            </a:r>
            <a:r>
              <a:rPr lang="en-US" altLang="en-US" sz="1600" dirty="0">
                <a:latin typeface="Times New Roman" panose="02020603050405020304" pitchFamily="18" charset="0"/>
                <a:cs typeface="Times New Roman" panose="02020603050405020304" pitchFamily="18" charset="0"/>
              </a:rPr>
              <a:t> inputs and then converts a </a:t>
            </a:r>
            <a:r>
              <a:rPr lang="en-US" altLang="en-US" sz="1600" b="1" dirty="0">
                <a:latin typeface="Times New Roman" panose="02020603050405020304" pitchFamily="18" charset="0"/>
                <a:cs typeface="Times New Roman" panose="02020603050405020304" pitchFamily="18" charset="0"/>
              </a:rPr>
              <a:t>source program</a:t>
            </a:r>
            <a:r>
              <a:rPr lang="en-US" altLang="en-US" sz="1600" dirty="0">
                <a:latin typeface="Times New Roman" panose="02020603050405020304" pitchFamily="18" charset="0"/>
                <a:cs typeface="Times New Roman" panose="02020603050405020304" pitchFamily="18" charset="0"/>
              </a:rPr>
              <a:t> into an </a:t>
            </a:r>
            <a:r>
              <a:rPr lang="en-US" altLang="en-US" sz="1600" b="1" dirty="0">
                <a:latin typeface="Times New Roman" panose="02020603050405020304" pitchFamily="18" charset="0"/>
                <a:cs typeface="Times New Roman" panose="02020603050405020304" pitchFamily="18" charset="0"/>
              </a:rPr>
              <a:t>object or target</a:t>
            </a:r>
            <a:r>
              <a:rPr lang="en-US" altLang="en-US" sz="1600" dirty="0">
                <a:latin typeface="Times New Roman" panose="02020603050405020304" pitchFamily="18" charset="0"/>
                <a:cs typeface="Times New Roman" panose="02020603050405020304" pitchFamily="18" charset="0"/>
              </a:rPr>
              <a:t> program</a:t>
            </a:r>
            <a:r>
              <a:rPr lang="en-US" altLang="en-US" sz="1600" dirty="0" smtClean="0">
                <a:latin typeface="Times New Roman" panose="02020603050405020304" pitchFamily="18" charset="0"/>
                <a:cs typeface="Times New Roman" panose="02020603050405020304" pitchFamily="18" charset="0"/>
              </a:rPr>
              <a:t>.</a:t>
            </a:r>
          </a:p>
          <a:p>
            <a:pPr marL="285750" indent="-285750" defTabSz="914400">
              <a:buFont typeface="Wingdings" panose="05000000000000000000" pitchFamily="2" charset="2"/>
              <a:buChar char="§"/>
            </a:pPr>
            <a:endParaRPr lang="en-US" altLang="en-US" sz="1600" dirty="0">
              <a:latin typeface="Times New Roman" panose="02020603050405020304" pitchFamily="18" charset="0"/>
              <a:cs typeface="Times New Roman" panose="02020603050405020304" pitchFamily="18" charset="0"/>
            </a:endParaRPr>
          </a:p>
          <a:p>
            <a:pPr marL="285750" indent="-285750" defTabSz="914400">
              <a:buFont typeface="Wingdings" panose="05000000000000000000" pitchFamily="2" charset="2"/>
              <a:buChar char="§"/>
            </a:pPr>
            <a:r>
              <a:rPr lang="en-US" altLang="en-US" sz="1600" b="1" dirty="0">
                <a:latin typeface="Times New Roman" panose="02020603050405020304" pitchFamily="18" charset="0"/>
                <a:cs typeface="Times New Roman" panose="02020603050405020304" pitchFamily="18" charset="0"/>
              </a:rPr>
              <a:t>Source program</a:t>
            </a:r>
            <a:r>
              <a:rPr lang="en-US" altLang="en-US" sz="1600" dirty="0">
                <a:latin typeface="Times New Roman" panose="02020603050405020304" pitchFamily="18" charset="0"/>
                <a:cs typeface="Times New Roman" panose="02020603050405020304" pitchFamily="18" charset="0"/>
              </a:rPr>
              <a:t> is written in a source language</a:t>
            </a:r>
          </a:p>
          <a:p>
            <a:pPr marL="285750" indent="-285750" defTabSz="914400">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A translators could be: </a:t>
            </a:r>
            <a:r>
              <a:rPr lang="en-US" altLang="en-US" sz="1600" b="1" dirty="0" smtClean="0">
                <a:latin typeface="Times New Roman" panose="02020603050405020304" pitchFamily="18" charset="0"/>
                <a:cs typeface="Times New Roman" panose="02020603050405020304" pitchFamily="18" charset="0"/>
              </a:rPr>
              <a:t>Assembler</a:t>
            </a:r>
            <a:r>
              <a:rPr lang="en-US" altLang="en-US" sz="1600" b="1" dirty="0">
                <a:latin typeface="Times New Roman" panose="02020603050405020304" pitchFamily="18" charset="0"/>
                <a:cs typeface="Times New Roman" panose="02020603050405020304" pitchFamily="18" charset="0"/>
              </a:rPr>
              <a:t>, </a:t>
            </a:r>
            <a:r>
              <a:rPr lang="en-US" altLang="en-US" sz="1600" b="1" dirty="0" smtClean="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Compiler, </a:t>
            </a:r>
            <a:r>
              <a:rPr lang="en-US" altLang="en-US" sz="1600" b="1" dirty="0" smtClean="0">
                <a:latin typeface="Times New Roman" panose="02020603050405020304" pitchFamily="18" charset="0"/>
                <a:cs typeface="Times New Roman" panose="02020603050405020304" pitchFamily="18" charset="0"/>
              </a:rPr>
              <a:t> Interpreter</a:t>
            </a:r>
          </a:p>
          <a:p>
            <a:pPr marL="285750" indent="-285750" defTabSz="914400">
              <a:buFont typeface="Wingdings" panose="05000000000000000000" pitchFamily="2" charset="2"/>
              <a:buChar char="§"/>
            </a:pPr>
            <a:endParaRPr lang="en-US" altLang="en-US" sz="1400" b="1" dirty="0">
              <a:latin typeface="Times New Roman" panose="02020603050405020304" pitchFamily="18" charset="0"/>
              <a:cs typeface="Times New Roman" panose="02020603050405020304" pitchFamily="18" charset="0"/>
            </a:endParaRPr>
          </a:p>
          <a:p>
            <a:pPr defTabSz="914400"/>
            <a:endParaRPr lang="en-US" altLang="en-US" sz="1400" b="1" dirty="0" smtClean="0">
              <a:latin typeface="Times New Roman" panose="02020603050405020304" pitchFamily="18" charset="0"/>
              <a:cs typeface="Times New Roman" panose="02020603050405020304" pitchFamily="18" charset="0"/>
            </a:endParaRPr>
          </a:p>
          <a:p>
            <a:pPr marL="285750" indent="-285750" defTabSz="914400">
              <a:buFont typeface="Wingdings" panose="05000000000000000000" pitchFamily="2" charset="2"/>
              <a:buChar char="§"/>
            </a:pPr>
            <a:endParaRPr lang="en-US" altLang="en-US" sz="1400" b="1" dirty="0" smtClean="0">
              <a:latin typeface="Times New Roman" panose="02020603050405020304" pitchFamily="18" charset="0"/>
              <a:cs typeface="Times New Roman" panose="02020603050405020304" pitchFamily="18" charset="0"/>
            </a:endParaRPr>
          </a:p>
          <a:p>
            <a:pPr defTabSz="914400"/>
            <a:r>
              <a:rPr lang="en-US" altLang="en-US" sz="1600" dirty="0" smtClean="0">
                <a:latin typeface="Times New Roman" panose="02020603050405020304" pitchFamily="18" charset="0"/>
                <a:cs typeface="Times New Roman" panose="02020603050405020304" pitchFamily="18" charset="0"/>
              </a:rPr>
              <a:t>Source program </a:t>
            </a:r>
            <a:endParaRPr lang="en-US" altLang="en-US" sz="1600" dirty="0">
              <a:latin typeface="Times New Roman" panose="02020603050405020304" pitchFamily="18" charset="0"/>
              <a:cs typeface="Times New Roman" panose="02020603050405020304" pitchFamily="18" charset="0"/>
            </a:endParaRPr>
          </a:p>
          <a:p>
            <a:pPr defTabSz="914400"/>
            <a:endParaRPr lang="en-US" altLang="en-US" sz="1600" b="1" dirty="0" smtClean="0">
              <a:latin typeface="Times New Roman" panose="02020603050405020304" pitchFamily="18" charset="0"/>
              <a:cs typeface="Times New Roman" panose="02020603050405020304" pitchFamily="18" charset="0"/>
            </a:endParaRPr>
          </a:p>
          <a:p>
            <a:pPr defTabSz="914400"/>
            <a:r>
              <a:rPr lang="en-US" altLang="en-US" sz="1600" dirty="0">
                <a:latin typeface="Times New Roman" panose="02020603050405020304" pitchFamily="18" charset="0"/>
                <a:cs typeface="Times New Roman" panose="02020603050405020304" pitchFamily="18" charset="0"/>
                <a:sym typeface="Wingdings" panose="05000000000000000000" pitchFamily="2" charset="2"/>
              </a:rPr>
              <a:t>(in assembly language</a:t>
            </a:r>
            <a:r>
              <a:rPr lang="en-US" altLang="en-US" sz="1600" dirty="0" smtClean="0">
                <a:latin typeface="Times New Roman" panose="02020603050405020304" pitchFamily="18" charset="0"/>
                <a:cs typeface="Times New Roman" panose="02020603050405020304" pitchFamily="18" charset="0"/>
                <a:sym typeface="Wingdings" panose="05000000000000000000" pitchFamily="2" charset="2"/>
              </a:rPr>
              <a:t>)                                             Object Program </a:t>
            </a:r>
          </a:p>
          <a:p>
            <a:pPr defTabSz="914400"/>
            <a:r>
              <a:rPr lang="en-US" altLang="en-US" sz="1600" b="1"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1600" b="1" dirty="0" smtClean="0">
                <a:latin typeface="Times New Roman" panose="02020603050405020304" pitchFamily="18" charset="0"/>
                <a:cs typeface="Times New Roman" panose="02020603050405020304" pitchFamily="18" charset="0"/>
                <a:sym typeface="Wingdings" panose="05000000000000000000" pitchFamily="2" charset="2"/>
              </a:rPr>
              <a:t>                                                                                 ( </a:t>
            </a:r>
            <a:r>
              <a:rPr lang="en-US" altLang="en-US" sz="1600" dirty="0" smtClean="0">
                <a:latin typeface="Times New Roman" panose="02020603050405020304" pitchFamily="18" charset="0"/>
                <a:cs typeface="Times New Roman" panose="02020603050405020304" pitchFamily="18" charset="0"/>
                <a:sym typeface="Wingdings" panose="05000000000000000000" pitchFamily="2" charset="2"/>
              </a:rPr>
              <a:t>in machine language)</a:t>
            </a:r>
            <a:r>
              <a:rPr lang="en-US" altLang="en-US" sz="1600" b="1" dirty="0" smtClean="0">
                <a:latin typeface="Times New Roman" panose="02020603050405020304" pitchFamily="18" charset="0"/>
                <a:cs typeface="Times New Roman" panose="02020603050405020304" pitchFamily="18" charset="0"/>
              </a:rPr>
              <a:t>                                                                                                                                                                            </a:t>
            </a:r>
          </a:p>
          <a:p>
            <a:pPr marL="285750" indent="-285750" defTabSz="914400">
              <a:buFont typeface="Wingdings" panose="05000000000000000000" pitchFamily="2" charset="2"/>
              <a:buChar char="§"/>
            </a:pPr>
            <a:endParaRPr lang="en-US" altLang="en-US" sz="1600" b="1" dirty="0">
              <a:latin typeface="Times New Roman" panose="02020603050405020304" pitchFamily="18" charset="0"/>
              <a:cs typeface="Times New Roman" panose="02020603050405020304" pitchFamily="18" charset="0"/>
            </a:endParaRPr>
          </a:p>
          <a:p>
            <a:pPr marL="285750" indent="-285750" defTabSz="914400">
              <a:buFont typeface="Wingdings" panose="05000000000000000000" pitchFamily="2" charset="2"/>
              <a:buChar char="§"/>
            </a:pPr>
            <a:endParaRPr lang="en-US" altLang="en-US" sz="1600" dirty="0">
              <a:latin typeface="Times New Roman" panose="02020603050405020304" pitchFamily="18" charset="0"/>
              <a:cs typeface="Times New Roman" panose="02020603050405020304" pitchFamily="18"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6" name="Rectangle 5"/>
          <p:cNvSpPr/>
          <p:nvPr/>
        </p:nvSpPr>
        <p:spPr>
          <a:xfrm>
            <a:off x="2713956" y="3596457"/>
            <a:ext cx="1138228" cy="307775"/>
          </a:xfrm>
          <a:prstGeom prst="rect">
            <a:avLst/>
          </a:prstGeom>
          <a:gradFill>
            <a:gsLst>
              <a:gs pos="56610">
                <a:srgbClr val="C0D2E7"/>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1" i="0" u="none" strike="noStrike" cap="none" spc="0" normalizeH="0" baseline="0" dirty="0" smtClean="0">
                <a:ln>
                  <a:noFill/>
                </a:ln>
                <a:solidFill>
                  <a:srgbClr val="000000"/>
                </a:solidFill>
                <a:effectLst/>
                <a:uFillTx/>
                <a:latin typeface="Calibri"/>
                <a:ea typeface="Calibri"/>
                <a:cs typeface="Calibri"/>
                <a:sym typeface="Calibri"/>
              </a:rPr>
              <a:t>Assembler</a:t>
            </a:r>
            <a:endParaRPr kumimoji="0" lang="en-US" sz="1400" b="1" i="0" u="none" strike="noStrike" cap="none" spc="0" normalizeH="0" baseline="0" dirty="0">
              <a:ln>
                <a:noFill/>
              </a:ln>
              <a:solidFill>
                <a:srgbClr val="000000"/>
              </a:solidFill>
              <a:effectLst/>
              <a:uFillTx/>
              <a:latin typeface="Calibri"/>
              <a:ea typeface="Calibri"/>
              <a:cs typeface="Calibri"/>
              <a:sym typeface="Calibri"/>
            </a:endParaRPr>
          </a:p>
        </p:txBody>
      </p:sp>
      <p:cxnSp>
        <p:nvCxnSpPr>
          <p:cNvPr id="9" name="Straight Arrow Connector 8"/>
          <p:cNvCxnSpPr/>
          <p:nvPr/>
        </p:nvCxnSpPr>
        <p:spPr>
          <a:xfrm>
            <a:off x="2102727" y="3722689"/>
            <a:ext cx="609825" cy="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1" name="Straight Arrow Connector 10"/>
          <p:cNvCxnSpPr/>
          <p:nvPr/>
        </p:nvCxnSpPr>
        <p:spPr>
          <a:xfrm flipV="1">
            <a:off x="3852184" y="3713576"/>
            <a:ext cx="355224" cy="9113"/>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78989660"/>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Title 1"/>
          <p:cNvSpPr txBox="1">
            <a:spLocks/>
          </p:cNvSpPr>
          <p:nvPr/>
        </p:nvSpPr>
        <p:spPr>
          <a:xfrm>
            <a:off x="2515402" y="1037331"/>
            <a:ext cx="4063471" cy="2021017"/>
          </a:xfrm>
          <a:prstGeom prst="rect">
            <a:avLst/>
          </a:prstGeom>
        </p:spPr>
        <p:txBody>
          <a:bodyPr lIns="91448" tIns="45724" rIns="91448" bIns="45724" anchor="ctr"/>
          <a:lstStyle>
            <a:lvl1pPr algn="ctr" defTabSz="609493" rtl="0" eaLnBrk="1" latinLnBrk="0" hangingPunct="1">
              <a:spcBef>
                <a:spcPct val="0"/>
              </a:spcBef>
              <a:buNone/>
              <a:defRPr sz="5900" kern="1200">
                <a:solidFill>
                  <a:schemeClr val="tx1"/>
                </a:solidFill>
                <a:latin typeface="+mj-lt"/>
                <a:ea typeface="+mj-ea"/>
                <a:cs typeface="+mj-cs"/>
              </a:defRPr>
            </a:lvl1pPr>
          </a:lstStyle>
          <a:p>
            <a:pPr>
              <a:defRPr/>
            </a:pPr>
            <a:endParaRPr lang="en-US" sz="12003" b="1" spc="225">
              <a:solidFill>
                <a:srgbClr val="C4DBD3"/>
              </a:solidFill>
              <a:latin typeface="Arial Rounded MT Bold" charset="0"/>
              <a:ea typeface="Arial Rounded MT Bold" charset="0"/>
              <a:cs typeface="Arial Rounded MT Bold" charset="0"/>
            </a:endParaRPr>
          </a:p>
        </p:txBody>
      </p:sp>
      <p:sp>
        <p:nvSpPr>
          <p:cNvPr id="5" name="Google Shape;1234;p145"/>
          <p:cNvSpPr txBox="1"/>
          <p:nvPr/>
        </p:nvSpPr>
        <p:spPr>
          <a:xfrm>
            <a:off x="980378" y="999624"/>
            <a:ext cx="7452300" cy="1497300"/>
          </a:xfrm>
          <a:prstGeom prst="rect">
            <a:avLst/>
          </a:prstGeom>
          <a:noFill/>
          <a:ln>
            <a:noFill/>
          </a:ln>
        </p:spPr>
        <p:txBody>
          <a:bodyPr spcFirstLastPara="1" wrap="square" lIns="91425" tIns="91425" rIns="91425" bIns="91425" anchor="t" anchorCtr="0">
            <a:noAutofit/>
          </a:bodyPr>
          <a:lstStyle/>
          <a:p>
            <a:pPr eaLnBrk="1" hangingPunct="1"/>
            <a:r>
              <a:rPr lang="en-US" altLang="en-US" sz="1800" dirty="0">
                <a:latin typeface="Times New Roman" panose="02020603050405020304" pitchFamily="18" charset="0"/>
                <a:cs typeface="Times New Roman" panose="02020603050405020304" pitchFamily="18" charset="0"/>
              </a:rPr>
              <a:t>a compiler is a program that can read a program in one language the </a:t>
            </a:r>
            <a:r>
              <a:rPr lang="en-US" altLang="en-US" sz="1800" i="1" dirty="0">
                <a:latin typeface="Times New Roman" panose="02020603050405020304" pitchFamily="18" charset="0"/>
                <a:cs typeface="Times New Roman" panose="02020603050405020304" pitchFamily="18" charset="0"/>
              </a:rPr>
              <a:t>source </a:t>
            </a:r>
            <a:r>
              <a:rPr lang="en-US" altLang="en-US" sz="1800" dirty="0">
                <a:latin typeface="Times New Roman" panose="02020603050405020304" pitchFamily="18" charset="0"/>
                <a:cs typeface="Times New Roman" panose="02020603050405020304" pitchFamily="18" charset="0"/>
              </a:rPr>
              <a:t>language - and translate it into an equivalent program in another language - the </a:t>
            </a:r>
            <a:r>
              <a:rPr lang="en-US" altLang="en-US" sz="1800" i="1" dirty="0">
                <a:latin typeface="Times New Roman" panose="02020603050405020304" pitchFamily="18" charset="0"/>
                <a:cs typeface="Times New Roman" panose="02020603050405020304" pitchFamily="18" charset="0"/>
              </a:rPr>
              <a:t>target </a:t>
            </a:r>
            <a:r>
              <a:rPr lang="en-US" altLang="en-US" sz="1800" dirty="0">
                <a:latin typeface="Times New Roman" panose="02020603050405020304" pitchFamily="18" charset="0"/>
                <a:cs typeface="Times New Roman" panose="02020603050405020304" pitchFamily="18" charset="0"/>
              </a:rPr>
              <a:t>language; </a:t>
            </a:r>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480" y="2604799"/>
            <a:ext cx="3643312"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7137" y="3058348"/>
            <a:ext cx="4376737" cy="148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515402" y="190816"/>
            <a:ext cx="4352474" cy="646331"/>
          </a:xfrm>
          <a:prstGeom prst="rect">
            <a:avLst/>
          </a:prstGeom>
        </p:spPr>
        <p:txBody>
          <a:bodyPr wrap="none">
            <a:spAutoFit/>
          </a:bodyPr>
          <a:lstStyle/>
          <a:p>
            <a:pPr defTabSz="914400"/>
            <a:r>
              <a:rPr lang="en-US" altLang="en-US" sz="3600" b="1" dirty="0">
                <a:solidFill>
                  <a:srgbClr val="7030A0"/>
                </a:solidFill>
                <a:latin typeface="Times New Roman" panose="02020603050405020304" pitchFamily="18" charset="0"/>
                <a:cs typeface="Times New Roman" panose="02020603050405020304" pitchFamily="18" charset="0"/>
              </a:rPr>
              <a:t>Language Processors</a:t>
            </a:r>
            <a:endParaRPr lang="en-US" sz="3600" dirty="0">
              <a:solidFill>
                <a:srgbClr val="7030A0"/>
              </a:solidFill>
            </a:endParaRPr>
          </a:p>
        </p:txBody>
      </p:sp>
    </p:spTree>
    <p:extLst>
      <p:ext uri="{BB962C8B-B14F-4D97-AF65-F5344CB8AC3E}">
        <p14:creationId xmlns:p14="http://schemas.microsoft.com/office/powerpoint/2010/main" val="1715513602"/>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56610">
              <a:srgbClr val="C0D2E7"/>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p:cNvSpPr txBox="1"/>
          <p:nvPr/>
        </p:nvSpPr>
        <p:spPr>
          <a:xfrm>
            <a:off x="1384184" y="1518407"/>
            <a:ext cx="6291743" cy="16989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1">
              <a:spcBef>
                <a:spcPct val="20000"/>
              </a:spcBef>
              <a:buFontTx/>
              <a:buChar char="•"/>
            </a:pPr>
            <a:r>
              <a:rPr lang="en-US" altLang="en-US" sz="1600" dirty="0">
                <a:latin typeface="Times New Roman" panose="02020603050405020304" pitchFamily="18" charset="0"/>
                <a:cs typeface="Times New Roman" panose="02020603050405020304" pitchFamily="18" charset="0"/>
              </a:rPr>
              <a:t>An interpreter is another common kind of language processor. Instead of producing a target program as a translation, an interpreter appears to directly execute the operations specified in the source program on inputs supplied by the </a:t>
            </a:r>
            <a:r>
              <a:rPr lang="en-US" altLang="en-US" sz="1600" dirty="0" smtClean="0">
                <a:latin typeface="Times New Roman" panose="02020603050405020304" pitchFamily="18" charset="0"/>
                <a:cs typeface="Times New Roman" panose="02020603050405020304" pitchFamily="18" charset="0"/>
              </a:rPr>
              <a:t>user</a:t>
            </a:r>
          </a:p>
          <a:p>
            <a:pPr hangingPunct="1">
              <a:spcBef>
                <a:spcPct val="20000"/>
              </a:spcBef>
            </a:pPr>
            <a:endParaRPr lang="en-US" altLang="en-US" sz="1600" dirty="0">
              <a:latin typeface="Times New Roman" panose="02020603050405020304" pitchFamily="18" charset="0"/>
              <a:cs typeface="Times New Roman" panose="02020603050405020304" pitchFamily="18"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5" name="TextBox 4"/>
          <p:cNvSpPr txBox="1"/>
          <p:nvPr/>
        </p:nvSpPr>
        <p:spPr>
          <a:xfrm>
            <a:off x="2541863" y="230508"/>
            <a:ext cx="3305263" cy="646329"/>
          </a:xfrm>
          <a:prstGeom prst="rect">
            <a:avLst/>
          </a:prstGeom>
          <a:gradFill>
            <a:gsLst>
              <a:gs pos="56610">
                <a:srgbClr val="C0D2E7"/>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914400"/>
            <a:r>
              <a:rPr lang="en-US" altLang="en-US" sz="3600" b="1" dirty="0">
                <a:solidFill>
                  <a:srgbClr val="7030A0"/>
                </a:solidFill>
                <a:latin typeface="Times New Roman" panose="02020603050405020304" pitchFamily="18" charset="0"/>
                <a:cs typeface="Times New Roman" panose="02020603050405020304" pitchFamily="18" charset="0"/>
              </a:rPr>
              <a:t>Interpreter</a:t>
            </a:r>
            <a:endParaRPr kumimoji="0" lang="en-US" sz="3600" b="0" i="0" u="none" strike="noStrike" cap="none" spc="0" normalizeH="0" baseline="0" dirty="0">
              <a:ln>
                <a:noFill/>
              </a:ln>
              <a:solidFill>
                <a:srgbClr val="7030A0"/>
              </a:solidFill>
              <a:effectLst/>
              <a:uFillTx/>
              <a:sym typeface="Calibri"/>
            </a:endParaRPr>
          </a:p>
        </p:txBody>
      </p:sp>
      <p:sp>
        <p:nvSpPr>
          <p:cNvPr id="16" name="Rectangle 15"/>
          <p:cNvSpPr/>
          <p:nvPr/>
        </p:nvSpPr>
        <p:spPr>
          <a:xfrm>
            <a:off x="3179428" y="3383193"/>
            <a:ext cx="1912689" cy="523218"/>
          </a:xfrm>
          <a:prstGeom prst="rect">
            <a:avLst/>
          </a:prstGeom>
          <a:solidFill>
            <a:schemeClr val="accent5">
              <a:lumMod val="20000"/>
              <a:lumOff val="80000"/>
            </a:scheme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800" b="1" i="0" u="none" strike="noStrike" cap="none" spc="0" normalizeH="0" baseline="0" dirty="0" smtClean="0">
                <a:ln>
                  <a:noFill/>
                </a:ln>
                <a:solidFill>
                  <a:schemeClr val="accent1"/>
                </a:solidFill>
                <a:effectLst/>
                <a:uFillTx/>
                <a:latin typeface="Calibri"/>
                <a:ea typeface="Calibri"/>
                <a:cs typeface="Calibri"/>
                <a:sym typeface="Calibri"/>
              </a:rPr>
              <a:t>Interpreter</a:t>
            </a:r>
            <a:endParaRPr kumimoji="0" lang="en-US" sz="2800" b="1" i="0" u="none" strike="noStrike" cap="none" spc="0" normalizeH="0" baseline="0" dirty="0">
              <a:ln>
                <a:noFill/>
              </a:ln>
              <a:solidFill>
                <a:schemeClr val="accent1"/>
              </a:solidFill>
              <a:effectLst/>
              <a:uFillTx/>
              <a:latin typeface="Calibri"/>
              <a:ea typeface="Calibri"/>
              <a:cs typeface="Calibri"/>
              <a:sym typeface="Calibri"/>
            </a:endParaRPr>
          </a:p>
        </p:txBody>
      </p:sp>
      <p:cxnSp>
        <p:nvCxnSpPr>
          <p:cNvPr id="24" name="Straight Arrow Connector 23"/>
          <p:cNvCxnSpPr/>
          <p:nvPr/>
        </p:nvCxnSpPr>
        <p:spPr>
          <a:xfrm>
            <a:off x="2701254" y="3514987"/>
            <a:ext cx="478174" cy="1"/>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6" name="TextBox 25"/>
          <p:cNvSpPr txBox="1"/>
          <p:nvPr/>
        </p:nvSpPr>
        <p:spPr>
          <a:xfrm>
            <a:off x="1266739" y="3345712"/>
            <a:ext cx="1526796"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smtClean="0">
                <a:ln>
                  <a:noFill/>
                </a:ln>
                <a:solidFill>
                  <a:srgbClr val="000000"/>
                </a:solidFill>
                <a:effectLst/>
                <a:uFillTx/>
                <a:latin typeface="Calibri"/>
                <a:ea typeface="Calibri"/>
                <a:cs typeface="Calibri"/>
                <a:sym typeface="Calibri"/>
              </a:rPr>
              <a:t>Source</a:t>
            </a:r>
            <a:r>
              <a:rPr kumimoji="0" lang="en-US" sz="1600" b="0" i="0" u="none" strike="noStrike" cap="none" spc="0" normalizeH="0" dirty="0" smtClean="0">
                <a:ln>
                  <a:noFill/>
                </a:ln>
                <a:solidFill>
                  <a:srgbClr val="000000"/>
                </a:solidFill>
                <a:effectLst/>
                <a:uFillTx/>
                <a:latin typeface="Calibri"/>
                <a:ea typeface="Calibri"/>
                <a:cs typeface="Calibri"/>
                <a:sym typeface="Calibri"/>
              </a:rPr>
              <a:t> program</a:t>
            </a:r>
            <a:endParaRPr kumimoji="0" lang="en-US" sz="1600" b="0" i="0" u="none" strike="noStrike" cap="none" spc="0" normalizeH="0" baseline="0" dirty="0">
              <a:ln>
                <a:noFill/>
              </a:ln>
              <a:solidFill>
                <a:srgbClr val="000000"/>
              </a:solidFill>
              <a:effectLst/>
              <a:uFillTx/>
              <a:latin typeface="Calibri"/>
              <a:ea typeface="Calibri"/>
              <a:cs typeface="Calibri"/>
              <a:sym typeface="Calibri"/>
            </a:endParaRPr>
          </a:p>
        </p:txBody>
      </p:sp>
      <p:cxnSp>
        <p:nvCxnSpPr>
          <p:cNvPr id="31" name="Straight Arrow Connector 30"/>
          <p:cNvCxnSpPr/>
          <p:nvPr/>
        </p:nvCxnSpPr>
        <p:spPr>
          <a:xfrm>
            <a:off x="2701254" y="3814132"/>
            <a:ext cx="478174" cy="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2" name="TextBox 31"/>
          <p:cNvSpPr txBox="1"/>
          <p:nvPr/>
        </p:nvSpPr>
        <p:spPr>
          <a:xfrm>
            <a:off x="2030137" y="3664560"/>
            <a:ext cx="872455"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smtClean="0">
                <a:ln>
                  <a:noFill/>
                </a:ln>
                <a:solidFill>
                  <a:srgbClr val="000000"/>
                </a:solidFill>
                <a:effectLst/>
                <a:uFillTx/>
                <a:latin typeface="Calibri"/>
                <a:ea typeface="Calibri"/>
                <a:cs typeface="Calibri"/>
                <a:sym typeface="Calibri"/>
              </a:rPr>
              <a:t>Input</a:t>
            </a:r>
            <a:endParaRPr kumimoji="0" lang="en-US" sz="1600" b="0" i="0" u="none" strike="noStrike" cap="none" spc="0" normalizeH="0" baseline="0" dirty="0">
              <a:ln>
                <a:noFill/>
              </a:ln>
              <a:solidFill>
                <a:srgbClr val="000000"/>
              </a:solidFill>
              <a:effectLst/>
              <a:uFillTx/>
              <a:latin typeface="Calibri"/>
              <a:ea typeface="Calibri"/>
              <a:cs typeface="Calibri"/>
              <a:sym typeface="Calibri"/>
            </a:endParaRPr>
          </a:p>
        </p:txBody>
      </p:sp>
      <p:cxnSp>
        <p:nvCxnSpPr>
          <p:cNvPr id="34" name="Straight Arrow Connector 33"/>
          <p:cNvCxnSpPr>
            <a:stCxn id="16" idx="3"/>
          </p:cNvCxnSpPr>
          <p:nvPr/>
        </p:nvCxnSpPr>
        <p:spPr>
          <a:xfrm>
            <a:off x="5092117" y="3644802"/>
            <a:ext cx="536896" cy="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5" name="TextBox 34"/>
          <p:cNvSpPr txBox="1"/>
          <p:nvPr/>
        </p:nvSpPr>
        <p:spPr>
          <a:xfrm>
            <a:off x="5696125" y="3475526"/>
            <a:ext cx="989901"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smtClean="0">
                <a:ln>
                  <a:noFill/>
                </a:ln>
                <a:solidFill>
                  <a:srgbClr val="000000"/>
                </a:solidFill>
                <a:effectLst/>
                <a:uFillTx/>
                <a:latin typeface="Calibri"/>
                <a:ea typeface="Calibri"/>
                <a:cs typeface="Calibri"/>
                <a:sym typeface="Calibri"/>
              </a:rPr>
              <a:t>Output</a:t>
            </a:r>
            <a:endParaRPr kumimoji="0" lang="en-US" sz="16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36" name="TextBox 35"/>
          <p:cNvSpPr txBox="1"/>
          <p:nvPr/>
        </p:nvSpPr>
        <p:spPr>
          <a:xfrm>
            <a:off x="1061205" y="4423843"/>
            <a:ext cx="7239699"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defTabSz="914400">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The machine-language target program produced by a compiler is usually much faster than an interpreter at mapping inputs to outputs . </a:t>
            </a:r>
            <a:endParaRPr lang="en-US" altLang="en-US" sz="1600" dirty="0" smtClean="0">
              <a:latin typeface="Times New Roman" panose="02020603050405020304" pitchFamily="18" charset="0"/>
              <a:cs typeface="Times New Roman" panose="02020603050405020304" pitchFamily="18" charset="0"/>
            </a:endParaRPr>
          </a:p>
          <a:p>
            <a:pPr defTabSz="914400"/>
            <a:endParaRPr lang="en-US" altLang="en-US" sz="1600" dirty="0">
              <a:latin typeface="Times New Roman" panose="02020603050405020304" pitchFamily="18" charset="0"/>
              <a:cs typeface="Times New Roman" panose="02020603050405020304" pitchFamily="18" charset="0"/>
            </a:endParaRPr>
          </a:p>
          <a:p>
            <a:pPr marL="285750" indent="-285750" defTabSz="914400">
              <a:buFont typeface="Wingdings" panose="05000000000000000000" pitchFamily="2" charset="2"/>
              <a:buChar char="§"/>
            </a:pPr>
            <a:r>
              <a:rPr lang="en-US" altLang="en-US" sz="1600" dirty="0" smtClean="0">
                <a:latin typeface="Times New Roman" panose="02020603050405020304" pitchFamily="18" charset="0"/>
                <a:cs typeface="Times New Roman" panose="02020603050405020304" pitchFamily="18" charset="0"/>
              </a:rPr>
              <a:t>An </a:t>
            </a:r>
            <a:r>
              <a:rPr lang="en-US" altLang="en-US" sz="1600" dirty="0">
                <a:latin typeface="Times New Roman" panose="02020603050405020304" pitchFamily="18" charset="0"/>
                <a:cs typeface="Times New Roman" panose="02020603050405020304" pitchFamily="18" charset="0"/>
              </a:rPr>
              <a:t>interpreter, however, can usually give better error diagnostics than a compiler, because it executes the source program statement by statement.</a:t>
            </a:r>
          </a:p>
          <a:p>
            <a:pPr marL="285750" indent="-285750" defTabSz="914400">
              <a:buFont typeface="Wingdings" panose="05000000000000000000" pitchFamily="2" charset="2"/>
              <a:buChar char="§"/>
            </a:pPr>
            <a:endParaRPr lang="en-US" altLang="en-US" sz="1600" dirty="0" smtClean="0">
              <a:latin typeface="Times New Roman" panose="02020603050405020304" pitchFamily="18" charset="0"/>
              <a:cs typeface="Times New Roman" panose="02020603050405020304" pitchFamily="18" charset="0"/>
            </a:endParaRPr>
          </a:p>
          <a:p>
            <a:pPr marL="285750" indent="-285750" defTabSz="914400">
              <a:buFont typeface="Wingdings" panose="05000000000000000000" pitchFamily="2" charset="2"/>
              <a:buChar char="§"/>
            </a:pPr>
            <a:endParaRPr lang="en-US" altLang="en-US" sz="1600" dirty="0">
              <a:latin typeface="Times New Roman" panose="02020603050405020304" pitchFamily="18" charset="0"/>
              <a:cs typeface="Times New Roman" panose="02020603050405020304" pitchFamily="18" charset="0"/>
            </a:endParaRPr>
          </a:p>
          <a:p>
            <a:pPr marL="285750" indent="-285750" defTabSz="914400">
              <a:buFont typeface="Wingdings" panose="05000000000000000000" pitchFamily="2" charset="2"/>
              <a:buChar char="§"/>
            </a:pPr>
            <a:endParaRPr lang="en-US" altLang="en-US" sz="1600" dirty="0">
              <a:latin typeface="Times New Roman" panose="02020603050405020304" pitchFamily="18" charset="0"/>
              <a:cs typeface="Times New Roman" panose="02020603050405020304" pitchFamily="18"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dirty="0">
              <a:ln>
                <a:noFill/>
              </a:ln>
              <a:solidFill>
                <a:srgbClr val="000000"/>
              </a:solidFill>
              <a:effectLst/>
              <a:uFillTx/>
              <a:sym typeface="Calibri"/>
            </a:endParaRPr>
          </a:p>
        </p:txBody>
      </p:sp>
    </p:spTree>
    <p:extLst>
      <p:ext uri="{BB962C8B-B14F-4D97-AF65-F5344CB8AC3E}">
        <p14:creationId xmlns:p14="http://schemas.microsoft.com/office/powerpoint/2010/main" val="563665610"/>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Neue"/>
        <a:ea typeface="Helvetica Neue"/>
        <a:cs typeface="Helvetica Neue"/>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Neue"/>
        <a:ea typeface="Helvetica Neue"/>
        <a:cs typeface="Helvetica Neue"/>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572</TotalTime>
  <Words>667</Words>
  <Application>Microsoft Office PowerPoint</Application>
  <PresentationFormat>On-screen Show (4:3)</PresentationFormat>
  <Paragraphs>100</Paragraphs>
  <Slides>13</Slides>
  <Notes>4</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9" baseType="lpstr">
      <vt:lpstr>Arial</vt:lpstr>
      <vt:lpstr>Arial Rounded MT Bold</vt:lpstr>
      <vt:lpstr>Arial Unicode MS</vt:lpstr>
      <vt:lpstr>Avenir</vt:lpstr>
      <vt:lpstr>Avenir Next</vt:lpstr>
      <vt:lpstr>Calibri</vt:lpstr>
      <vt:lpstr>Helvetica</vt:lpstr>
      <vt:lpstr>Helvetica Neue</vt:lpstr>
      <vt:lpstr>inherit</vt:lpstr>
      <vt:lpstr>Poppins Light</vt:lpstr>
      <vt:lpstr>Poppins Medium</vt:lpstr>
      <vt:lpstr>Poppins-ExtraBold</vt:lpstr>
      <vt:lpstr>Times New Roman</vt:lpstr>
      <vt:lpstr>Wingdings</vt:lpstr>
      <vt:lpstr>Office Theme</vt:lpstr>
      <vt:lpstr>Microsoft PowerPoint 97-2003 Presentation</vt:lpstr>
      <vt:lpstr>PowerPoint Presentation</vt:lpstr>
      <vt:lpstr>Meet the Team:</vt:lpstr>
      <vt:lpstr>PowerPoint Presentation</vt:lpstr>
      <vt:lpstr>PowerPoint Presentation</vt:lpstr>
      <vt:lpstr>Cousins of Compilers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  Powerpoint</dc:title>
  <cp:lastModifiedBy>Abdullah</cp:lastModifiedBy>
  <cp:revision>54</cp:revision>
  <dcterms:modified xsi:type="dcterms:W3CDTF">2021-11-20T21:03:51Z</dcterms:modified>
</cp:coreProperties>
</file>