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1" r:id="rId7"/>
    <p:sldId id="259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2"/>
  </p:normalViewPr>
  <p:slideViewPr>
    <p:cSldViewPr snapToGrid="0" snapToObjects="1">
      <p:cViewPr varScale="1">
        <p:scale>
          <a:sx n="90" d="100"/>
          <a:sy n="90" d="100"/>
        </p:scale>
        <p:origin x="23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B93163-4769-4616-90DE-40292115F9E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FF61F76-60CB-4995-BEB8-7B4408F09805}">
      <dgm:prSet/>
      <dgm:spPr/>
      <dgm:t>
        <a:bodyPr/>
        <a:lstStyle/>
        <a:p>
          <a:pPr>
            <a:defRPr cap="all"/>
          </a:pPr>
          <a:r>
            <a:rPr lang="en-US" dirty="0"/>
            <a:t>What is Intrusion detection system?</a:t>
          </a:r>
        </a:p>
      </dgm:t>
    </dgm:pt>
    <dgm:pt modelId="{29C3DB0A-59DE-4679-AD11-8D5E4ED134A0}" type="parTrans" cxnId="{9C1E0D27-D9B6-4DD6-9B02-5F67B4BF16DD}">
      <dgm:prSet/>
      <dgm:spPr/>
      <dgm:t>
        <a:bodyPr/>
        <a:lstStyle/>
        <a:p>
          <a:endParaRPr lang="en-US"/>
        </a:p>
      </dgm:t>
    </dgm:pt>
    <dgm:pt modelId="{4BB09D0B-07B7-46A0-B190-27EB534D6D29}" type="sibTrans" cxnId="{9C1E0D27-D9B6-4DD6-9B02-5F67B4BF16DD}">
      <dgm:prSet/>
      <dgm:spPr/>
      <dgm:t>
        <a:bodyPr/>
        <a:lstStyle/>
        <a:p>
          <a:endParaRPr lang="en-US"/>
        </a:p>
      </dgm:t>
    </dgm:pt>
    <dgm:pt modelId="{D3E6D2A7-8E7C-4532-B97D-C35D48AD52DC}">
      <dgm:prSet/>
      <dgm:spPr/>
      <dgm:t>
        <a:bodyPr/>
        <a:lstStyle/>
        <a:p>
          <a:pPr>
            <a:defRPr cap="all"/>
          </a:pPr>
          <a:r>
            <a:rPr lang="en-US"/>
            <a:t>Datasets </a:t>
          </a:r>
        </a:p>
      </dgm:t>
    </dgm:pt>
    <dgm:pt modelId="{198BDA73-377C-4097-9228-F5E19C84F217}" type="parTrans" cxnId="{16E31B90-B11A-498F-94F7-000BD552970C}">
      <dgm:prSet/>
      <dgm:spPr/>
      <dgm:t>
        <a:bodyPr/>
        <a:lstStyle/>
        <a:p>
          <a:endParaRPr lang="en-US"/>
        </a:p>
      </dgm:t>
    </dgm:pt>
    <dgm:pt modelId="{C54DC37F-F0D4-426E-B148-1564869AA5D5}" type="sibTrans" cxnId="{16E31B90-B11A-498F-94F7-000BD552970C}">
      <dgm:prSet/>
      <dgm:spPr/>
      <dgm:t>
        <a:bodyPr/>
        <a:lstStyle/>
        <a:p>
          <a:endParaRPr lang="en-US"/>
        </a:p>
      </dgm:t>
    </dgm:pt>
    <dgm:pt modelId="{3A35C985-8672-1149-986B-37D38828562F}" type="pres">
      <dgm:prSet presAssocID="{AFB93163-4769-4616-90DE-40292115F9E8}" presName="linear" presStyleCnt="0">
        <dgm:presLayoutVars>
          <dgm:animLvl val="lvl"/>
          <dgm:resizeHandles val="exact"/>
        </dgm:presLayoutVars>
      </dgm:prSet>
      <dgm:spPr/>
    </dgm:pt>
    <dgm:pt modelId="{4AD7BF3F-275F-E146-93BB-F26AEE9995DA}" type="pres">
      <dgm:prSet presAssocID="{FFF61F76-60CB-4995-BEB8-7B4408F0980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A2FCFFE-A1E3-4942-B08F-CE75BC510D81}" type="pres">
      <dgm:prSet presAssocID="{4BB09D0B-07B7-46A0-B190-27EB534D6D29}" presName="spacer" presStyleCnt="0"/>
      <dgm:spPr/>
    </dgm:pt>
    <dgm:pt modelId="{FE16A64C-9C80-F140-911E-FB015F18761D}" type="pres">
      <dgm:prSet presAssocID="{D3E6D2A7-8E7C-4532-B97D-C35D48AD52D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C1E0D27-D9B6-4DD6-9B02-5F67B4BF16DD}" srcId="{AFB93163-4769-4616-90DE-40292115F9E8}" destId="{FFF61F76-60CB-4995-BEB8-7B4408F09805}" srcOrd="0" destOrd="0" parTransId="{29C3DB0A-59DE-4679-AD11-8D5E4ED134A0}" sibTransId="{4BB09D0B-07B7-46A0-B190-27EB534D6D29}"/>
    <dgm:cxn modelId="{6244EB43-FE4E-A148-B394-80984CDF20D9}" type="presOf" srcId="{D3E6D2A7-8E7C-4532-B97D-C35D48AD52DC}" destId="{FE16A64C-9C80-F140-911E-FB015F18761D}" srcOrd="0" destOrd="0" presId="urn:microsoft.com/office/officeart/2005/8/layout/vList2"/>
    <dgm:cxn modelId="{4D70A76E-D33C-B547-A979-EBDFAF5CEAB8}" type="presOf" srcId="{AFB93163-4769-4616-90DE-40292115F9E8}" destId="{3A35C985-8672-1149-986B-37D38828562F}" srcOrd="0" destOrd="0" presId="urn:microsoft.com/office/officeart/2005/8/layout/vList2"/>
    <dgm:cxn modelId="{16E31B90-B11A-498F-94F7-000BD552970C}" srcId="{AFB93163-4769-4616-90DE-40292115F9E8}" destId="{D3E6D2A7-8E7C-4532-B97D-C35D48AD52DC}" srcOrd="1" destOrd="0" parTransId="{198BDA73-377C-4097-9228-F5E19C84F217}" sibTransId="{C54DC37F-F0D4-426E-B148-1564869AA5D5}"/>
    <dgm:cxn modelId="{14E32BDD-9E53-744E-B84B-03A8F34512DC}" type="presOf" srcId="{FFF61F76-60CB-4995-BEB8-7B4408F09805}" destId="{4AD7BF3F-275F-E146-93BB-F26AEE9995DA}" srcOrd="0" destOrd="0" presId="urn:microsoft.com/office/officeart/2005/8/layout/vList2"/>
    <dgm:cxn modelId="{06103EB4-32EB-2249-817B-BA4BB8782AC9}" type="presParOf" srcId="{3A35C985-8672-1149-986B-37D38828562F}" destId="{4AD7BF3F-275F-E146-93BB-F26AEE9995DA}" srcOrd="0" destOrd="0" presId="urn:microsoft.com/office/officeart/2005/8/layout/vList2"/>
    <dgm:cxn modelId="{FEFE138C-A84D-4148-9045-7C1FE1C61A19}" type="presParOf" srcId="{3A35C985-8672-1149-986B-37D38828562F}" destId="{BA2FCFFE-A1E3-4942-B08F-CE75BC510D81}" srcOrd="1" destOrd="0" presId="urn:microsoft.com/office/officeart/2005/8/layout/vList2"/>
    <dgm:cxn modelId="{D9DE1770-611B-0044-938D-7894B3E29DB6}" type="presParOf" srcId="{3A35C985-8672-1149-986B-37D38828562F}" destId="{FE16A64C-9C80-F140-911E-FB015F18761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7D4EC5-5B00-4393-AD35-74662A60A74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E081ED9-72C0-4B2D-9DBA-C070B94FAC88}">
      <dgm:prSet/>
      <dgm:spPr/>
      <dgm:t>
        <a:bodyPr/>
        <a:lstStyle/>
        <a:p>
          <a:r>
            <a:rPr lang="en-US" b="0" i="0"/>
            <a:t>Benign </a:t>
          </a:r>
          <a:endParaRPr lang="en-US"/>
        </a:p>
      </dgm:t>
    </dgm:pt>
    <dgm:pt modelId="{50B3738C-B91A-4A8D-9604-0166058AAD1F}" type="parTrans" cxnId="{504E3B7B-312A-42E2-A008-592325925214}">
      <dgm:prSet/>
      <dgm:spPr/>
      <dgm:t>
        <a:bodyPr/>
        <a:lstStyle/>
        <a:p>
          <a:endParaRPr lang="en-US"/>
        </a:p>
      </dgm:t>
    </dgm:pt>
    <dgm:pt modelId="{03C47B8D-E4CE-4F66-9B62-1CC3C4DA11FF}" type="sibTrans" cxnId="{504E3B7B-312A-42E2-A008-592325925214}">
      <dgm:prSet/>
      <dgm:spPr/>
      <dgm:t>
        <a:bodyPr/>
        <a:lstStyle/>
        <a:p>
          <a:endParaRPr lang="en-US"/>
        </a:p>
      </dgm:t>
    </dgm:pt>
    <dgm:pt modelId="{41F6A566-BB9C-4434-A814-D736C7ECCCA4}">
      <dgm:prSet/>
      <dgm:spPr/>
      <dgm:t>
        <a:bodyPr/>
        <a:lstStyle/>
        <a:p>
          <a:r>
            <a:rPr lang="en-US" b="0" i="0"/>
            <a:t>DDos </a:t>
          </a:r>
          <a:endParaRPr lang="en-US"/>
        </a:p>
      </dgm:t>
    </dgm:pt>
    <dgm:pt modelId="{0465ABB8-5C0E-4C4F-878A-C68D907F5551}" type="parTrans" cxnId="{CD637900-3A5D-4419-A5AE-655BF1288E49}">
      <dgm:prSet/>
      <dgm:spPr/>
      <dgm:t>
        <a:bodyPr/>
        <a:lstStyle/>
        <a:p>
          <a:endParaRPr lang="en-US"/>
        </a:p>
      </dgm:t>
    </dgm:pt>
    <dgm:pt modelId="{02BC8CE0-B413-4CC8-884B-8CFFCBF501C6}" type="sibTrans" cxnId="{CD637900-3A5D-4419-A5AE-655BF1288E49}">
      <dgm:prSet/>
      <dgm:spPr/>
      <dgm:t>
        <a:bodyPr/>
        <a:lstStyle/>
        <a:p>
          <a:endParaRPr lang="en-US"/>
        </a:p>
      </dgm:t>
    </dgm:pt>
    <dgm:pt modelId="{5F6AB325-6BAD-0D4E-84F4-1B844DC8375A}" type="pres">
      <dgm:prSet presAssocID="{C97D4EC5-5B00-4393-AD35-74662A60A747}" presName="linear" presStyleCnt="0">
        <dgm:presLayoutVars>
          <dgm:animLvl val="lvl"/>
          <dgm:resizeHandles val="exact"/>
        </dgm:presLayoutVars>
      </dgm:prSet>
      <dgm:spPr/>
    </dgm:pt>
    <dgm:pt modelId="{A2CB49A2-F7A4-A140-8648-359596AB8EE6}" type="pres">
      <dgm:prSet presAssocID="{3E081ED9-72C0-4B2D-9DBA-C070B94FAC8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EA11CC1-5BB0-BC4F-97AA-3967BFDFB3BF}" type="pres">
      <dgm:prSet presAssocID="{03C47B8D-E4CE-4F66-9B62-1CC3C4DA11FF}" presName="spacer" presStyleCnt="0"/>
      <dgm:spPr/>
    </dgm:pt>
    <dgm:pt modelId="{DAA08C3E-C70D-254D-A1D3-1C208C957A9D}" type="pres">
      <dgm:prSet presAssocID="{41F6A566-BB9C-4434-A814-D736C7ECCCA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D637900-3A5D-4419-A5AE-655BF1288E49}" srcId="{C97D4EC5-5B00-4393-AD35-74662A60A747}" destId="{41F6A566-BB9C-4434-A814-D736C7ECCCA4}" srcOrd="1" destOrd="0" parTransId="{0465ABB8-5C0E-4C4F-878A-C68D907F5551}" sibTransId="{02BC8CE0-B413-4CC8-884B-8CFFCBF501C6}"/>
    <dgm:cxn modelId="{EBA5F609-329D-004E-80C7-40B7ACAE471F}" type="presOf" srcId="{41F6A566-BB9C-4434-A814-D736C7ECCCA4}" destId="{DAA08C3E-C70D-254D-A1D3-1C208C957A9D}" srcOrd="0" destOrd="0" presId="urn:microsoft.com/office/officeart/2005/8/layout/vList2"/>
    <dgm:cxn modelId="{91165026-FF17-C442-9121-6FFD77838197}" type="presOf" srcId="{3E081ED9-72C0-4B2D-9DBA-C070B94FAC88}" destId="{A2CB49A2-F7A4-A140-8648-359596AB8EE6}" srcOrd="0" destOrd="0" presId="urn:microsoft.com/office/officeart/2005/8/layout/vList2"/>
    <dgm:cxn modelId="{504E3B7B-312A-42E2-A008-592325925214}" srcId="{C97D4EC5-5B00-4393-AD35-74662A60A747}" destId="{3E081ED9-72C0-4B2D-9DBA-C070B94FAC88}" srcOrd="0" destOrd="0" parTransId="{50B3738C-B91A-4A8D-9604-0166058AAD1F}" sibTransId="{03C47B8D-E4CE-4F66-9B62-1CC3C4DA11FF}"/>
    <dgm:cxn modelId="{E0DCDFC6-4F7B-C34C-A232-FCD2CC95C6D0}" type="presOf" srcId="{C97D4EC5-5B00-4393-AD35-74662A60A747}" destId="{5F6AB325-6BAD-0D4E-84F4-1B844DC8375A}" srcOrd="0" destOrd="0" presId="urn:microsoft.com/office/officeart/2005/8/layout/vList2"/>
    <dgm:cxn modelId="{F6043D10-5C68-9A47-93E8-A0419B1E78C1}" type="presParOf" srcId="{5F6AB325-6BAD-0D4E-84F4-1B844DC8375A}" destId="{A2CB49A2-F7A4-A140-8648-359596AB8EE6}" srcOrd="0" destOrd="0" presId="urn:microsoft.com/office/officeart/2005/8/layout/vList2"/>
    <dgm:cxn modelId="{2DFB46CC-D0D0-3F4B-88DF-C44B7C023E01}" type="presParOf" srcId="{5F6AB325-6BAD-0D4E-84F4-1B844DC8375A}" destId="{1EA11CC1-5BB0-BC4F-97AA-3967BFDFB3BF}" srcOrd="1" destOrd="0" presId="urn:microsoft.com/office/officeart/2005/8/layout/vList2"/>
    <dgm:cxn modelId="{C93C632C-59A8-F046-B4CD-514038745AE7}" type="presParOf" srcId="{5F6AB325-6BAD-0D4E-84F4-1B844DC8375A}" destId="{DAA08C3E-C70D-254D-A1D3-1C208C957A9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4CD9CA-E847-4C6E-9F76-0577D60D1C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801FD43-BFB9-4501-B4C0-A9F5FA6D06C9}">
      <dgm:prSet/>
      <dgm:spPr/>
      <dgm:t>
        <a:bodyPr/>
        <a:lstStyle/>
        <a:p>
          <a:r>
            <a:rPr lang="en-US" b="0" i="0"/>
            <a:t>Source Port</a:t>
          </a:r>
          <a:endParaRPr lang="en-US"/>
        </a:p>
      </dgm:t>
    </dgm:pt>
    <dgm:pt modelId="{23ADD296-CA01-460D-9F54-5B621D40941D}" type="parTrans" cxnId="{71D2C31F-6127-441D-94A2-601459FA8BD1}">
      <dgm:prSet/>
      <dgm:spPr/>
      <dgm:t>
        <a:bodyPr/>
        <a:lstStyle/>
        <a:p>
          <a:endParaRPr lang="en-US"/>
        </a:p>
      </dgm:t>
    </dgm:pt>
    <dgm:pt modelId="{52A3D29D-90B6-458E-9195-AFEF6091A904}" type="sibTrans" cxnId="{71D2C31F-6127-441D-94A2-601459FA8BD1}">
      <dgm:prSet/>
      <dgm:spPr/>
      <dgm:t>
        <a:bodyPr/>
        <a:lstStyle/>
        <a:p>
          <a:endParaRPr lang="en-US"/>
        </a:p>
      </dgm:t>
    </dgm:pt>
    <dgm:pt modelId="{F76B7600-EC2E-4DA4-A022-10C92F6F7D8D}">
      <dgm:prSet/>
      <dgm:spPr/>
      <dgm:t>
        <a:bodyPr/>
        <a:lstStyle/>
        <a:p>
          <a:r>
            <a:rPr lang="en-US" b="0" i="0"/>
            <a:t>Protocol</a:t>
          </a:r>
          <a:endParaRPr lang="en-US"/>
        </a:p>
      </dgm:t>
    </dgm:pt>
    <dgm:pt modelId="{24E11FF9-2278-495F-9B23-A0AF4E9744C4}" type="parTrans" cxnId="{4F9FB05C-3BBF-44AE-9571-D36725FD973E}">
      <dgm:prSet/>
      <dgm:spPr/>
      <dgm:t>
        <a:bodyPr/>
        <a:lstStyle/>
        <a:p>
          <a:endParaRPr lang="en-US"/>
        </a:p>
      </dgm:t>
    </dgm:pt>
    <dgm:pt modelId="{8AD79FB1-DCBE-4A64-BE5D-9E217DB76CEE}" type="sibTrans" cxnId="{4F9FB05C-3BBF-44AE-9571-D36725FD973E}">
      <dgm:prSet/>
      <dgm:spPr/>
      <dgm:t>
        <a:bodyPr/>
        <a:lstStyle/>
        <a:p>
          <a:endParaRPr lang="en-US"/>
        </a:p>
      </dgm:t>
    </dgm:pt>
    <dgm:pt modelId="{B8C707B7-ACBF-45F2-BBC3-FA3DCF011155}" type="pres">
      <dgm:prSet presAssocID="{094CD9CA-E847-4C6E-9F76-0577D60D1CC0}" presName="root" presStyleCnt="0">
        <dgm:presLayoutVars>
          <dgm:dir/>
          <dgm:resizeHandles val="exact"/>
        </dgm:presLayoutVars>
      </dgm:prSet>
      <dgm:spPr/>
    </dgm:pt>
    <dgm:pt modelId="{4F5FD4AD-D62C-4EC1-90EB-A74CBB7ACA57}" type="pres">
      <dgm:prSet presAssocID="{A801FD43-BFB9-4501-B4C0-A9F5FA6D06C9}" presName="compNode" presStyleCnt="0"/>
      <dgm:spPr/>
    </dgm:pt>
    <dgm:pt modelId="{85E6E9A7-2C75-4398-BE0C-96CA44777205}" type="pres">
      <dgm:prSet presAssocID="{A801FD43-BFB9-4501-B4C0-A9F5FA6D06C9}" presName="bgRect" presStyleLbl="bgShp" presStyleIdx="0" presStyleCnt="2"/>
      <dgm:spPr/>
    </dgm:pt>
    <dgm:pt modelId="{F50A1600-9C02-4A57-8D2D-E8D268230688}" type="pres">
      <dgm:prSet presAssocID="{A801FD43-BFB9-4501-B4C0-A9F5FA6D06C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4F3321E-C295-44E5-B9BE-10944D1F939F}" type="pres">
      <dgm:prSet presAssocID="{A801FD43-BFB9-4501-B4C0-A9F5FA6D06C9}" presName="spaceRect" presStyleCnt="0"/>
      <dgm:spPr/>
    </dgm:pt>
    <dgm:pt modelId="{FFFD7FB4-5466-48CD-BECA-61B746B9A1DF}" type="pres">
      <dgm:prSet presAssocID="{A801FD43-BFB9-4501-B4C0-A9F5FA6D06C9}" presName="parTx" presStyleLbl="revTx" presStyleIdx="0" presStyleCnt="2">
        <dgm:presLayoutVars>
          <dgm:chMax val="0"/>
          <dgm:chPref val="0"/>
        </dgm:presLayoutVars>
      </dgm:prSet>
      <dgm:spPr/>
    </dgm:pt>
    <dgm:pt modelId="{88F18F0C-EC67-454F-967E-AC57859FFB03}" type="pres">
      <dgm:prSet presAssocID="{52A3D29D-90B6-458E-9195-AFEF6091A904}" presName="sibTrans" presStyleCnt="0"/>
      <dgm:spPr/>
    </dgm:pt>
    <dgm:pt modelId="{6D92D3F5-1013-4BF2-9805-E6426C14E84F}" type="pres">
      <dgm:prSet presAssocID="{F76B7600-EC2E-4DA4-A022-10C92F6F7D8D}" presName="compNode" presStyleCnt="0"/>
      <dgm:spPr/>
    </dgm:pt>
    <dgm:pt modelId="{34BEB463-D476-4259-B63B-41E207A27B4D}" type="pres">
      <dgm:prSet presAssocID="{F76B7600-EC2E-4DA4-A022-10C92F6F7D8D}" presName="bgRect" presStyleLbl="bgShp" presStyleIdx="1" presStyleCnt="2"/>
      <dgm:spPr/>
    </dgm:pt>
    <dgm:pt modelId="{08A663DE-085C-41FB-91DE-4439DC0F9756}" type="pres">
      <dgm:prSet presAssocID="{F76B7600-EC2E-4DA4-A022-10C92F6F7D8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0C0E4443-473C-43B3-AF2F-55AF6752275A}" type="pres">
      <dgm:prSet presAssocID="{F76B7600-EC2E-4DA4-A022-10C92F6F7D8D}" presName="spaceRect" presStyleCnt="0"/>
      <dgm:spPr/>
    </dgm:pt>
    <dgm:pt modelId="{7A7A2C12-3FE3-49F3-9129-8E27DCC0DCFA}" type="pres">
      <dgm:prSet presAssocID="{F76B7600-EC2E-4DA4-A022-10C92F6F7D8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742240C-EBE0-41C3-9D39-A99DDABE966B}" type="presOf" srcId="{F76B7600-EC2E-4DA4-A022-10C92F6F7D8D}" destId="{7A7A2C12-3FE3-49F3-9129-8E27DCC0DCFA}" srcOrd="0" destOrd="0" presId="urn:microsoft.com/office/officeart/2018/2/layout/IconVerticalSolidList"/>
    <dgm:cxn modelId="{71D2C31F-6127-441D-94A2-601459FA8BD1}" srcId="{094CD9CA-E847-4C6E-9F76-0577D60D1CC0}" destId="{A801FD43-BFB9-4501-B4C0-A9F5FA6D06C9}" srcOrd="0" destOrd="0" parTransId="{23ADD296-CA01-460D-9F54-5B621D40941D}" sibTransId="{52A3D29D-90B6-458E-9195-AFEF6091A904}"/>
    <dgm:cxn modelId="{FE8C9C26-0320-471D-92BA-4DA45982DE5D}" type="presOf" srcId="{A801FD43-BFB9-4501-B4C0-A9F5FA6D06C9}" destId="{FFFD7FB4-5466-48CD-BECA-61B746B9A1DF}" srcOrd="0" destOrd="0" presId="urn:microsoft.com/office/officeart/2018/2/layout/IconVerticalSolidList"/>
    <dgm:cxn modelId="{9C45BE49-1342-4CD7-841B-4C7F4A6D12D8}" type="presOf" srcId="{094CD9CA-E847-4C6E-9F76-0577D60D1CC0}" destId="{B8C707B7-ACBF-45F2-BBC3-FA3DCF011155}" srcOrd="0" destOrd="0" presId="urn:microsoft.com/office/officeart/2018/2/layout/IconVerticalSolidList"/>
    <dgm:cxn modelId="{4F9FB05C-3BBF-44AE-9571-D36725FD973E}" srcId="{094CD9CA-E847-4C6E-9F76-0577D60D1CC0}" destId="{F76B7600-EC2E-4DA4-A022-10C92F6F7D8D}" srcOrd="1" destOrd="0" parTransId="{24E11FF9-2278-495F-9B23-A0AF4E9744C4}" sibTransId="{8AD79FB1-DCBE-4A64-BE5D-9E217DB76CEE}"/>
    <dgm:cxn modelId="{B33C6B1D-2173-45B5-9D33-E5FB16CD0862}" type="presParOf" srcId="{B8C707B7-ACBF-45F2-BBC3-FA3DCF011155}" destId="{4F5FD4AD-D62C-4EC1-90EB-A74CBB7ACA57}" srcOrd="0" destOrd="0" presId="urn:microsoft.com/office/officeart/2018/2/layout/IconVerticalSolidList"/>
    <dgm:cxn modelId="{42012FEC-F488-41CD-8774-51E6541ADAC0}" type="presParOf" srcId="{4F5FD4AD-D62C-4EC1-90EB-A74CBB7ACA57}" destId="{85E6E9A7-2C75-4398-BE0C-96CA44777205}" srcOrd="0" destOrd="0" presId="urn:microsoft.com/office/officeart/2018/2/layout/IconVerticalSolidList"/>
    <dgm:cxn modelId="{E3C0471E-F976-426F-BB8F-A84DF5245653}" type="presParOf" srcId="{4F5FD4AD-D62C-4EC1-90EB-A74CBB7ACA57}" destId="{F50A1600-9C02-4A57-8D2D-E8D268230688}" srcOrd="1" destOrd="0" presId="urn:microsoft.com/office/officeart/2018/2/layout/IconVerticalSolidList"/>
    <dgm:cxn modelId="{55CE11EE-71BE-412C-B04D-96CD23BE919D}" type="presParOf" srcId="{4F5FD4AD-D62C-4EC1-90EB-A74CBB7ACA57}" destId="{A4F3321E-C295-44E5-B9BE-10944D1F939F}" srcOrd="2" destOrd="0" presId="urn:microsoft.com/office/officeart/2018/2/layout/IconVerticalSolidList"/>
    <dgm:cxn modelId="{33F855A7-CFE3-4EE1-B864-BCF67C3570A5}" type="presParOf" srcId="{4F5FD4AD-D62C-4EC1-90EB-A74CBB7ACA57}" destId="{FFFD7FB4-5466-48CD-BECA-61B746B9A1DF}" srcOrd="3" destOrd="0" presId="urn:microsoft.com/office/officeart/2018/2/layout/IconVerticalSolidList"/>
    <dgm:cxn modelId="{D89105FF-492F-4BA4-A38E-6429EEBC51D0}" type="presParOf" srcId="{B8C707B7-ACBF-45F2-BBC3-FA3DCF011155}" destId="{88F18F0C-EC67-454F-967E-AC57859FFB03}" srcOrd="1" destOrd="0" presId="urn:microsoft.com/office/officeart/2018/2/layout/IconVerticalSolidList"/>
    <dgm:cxn modelId="{39E61BB3-92B8-428D-9E13-97E3E9378459}" type="presParOf" srcId="{B8C707B7-ACBF-45F2-BBC3-FA3DCF011155}" destId="{6D92D3F5-1013-4BF2-9805-E6426C14E84F}" srcOrd="2" destOrd="0" presId="urn:microsoft.com/office/officeart/2018/2/layout/IconVerticalSolidList"/>
    <dgm:cxn modelId="{1435869F-F0C4-46E1-8331-103F68F6A966}" type="presParOf" srcId="{6D92D3F5-1013-4BF2-9805-E6426C14E84F}" destId="{34BEB463-D476-4259-B63B-41E207A27B4D}" srcOrd="0" destOrd="0" presId="urn:microsoft.com/office/officeart/2018/2/layout/IconVerticalSolidList"/>
    <dgm:cxn modelId="{324F96E5-F015-4961-8FFD-D8719BFF5ACD}" type="presParOf" srcId="{6D92D3F5-1013-4BF2-9805-E6426C14E84F}" destId="{08A663DE-085C-41FB-91DE-4439DC0F9756}" srcOrd="1" destOrd="0" presId="urn:microsoft.com/office/officeart/2018/2/layout/IconVerticalSolidList"/>
    <dgm:cxn modelId="{2FF6B159-66A6-47E5-B9DF-2DD5C31EE00A}" type="presParOf" srcId="{6D92D3F5-1013-4BF2-9805-E6426C14E84F}" destId="{0C0E4443-473C-43B3-AF2F-55AF6752275A}" srcOrd="2" destOrd="0" presId="urn:microsoft.com/office/officeart/2018/2/layout/IconVerticalSolidList"/>
    <dgm:cxn modelId="{78700960-B6F1-4014-B8C4-58D9A23EFA16}" type="presParOf" srcId="{6D92D3F5-1013-4BF2-9805-E6426C14E84F}" destId="{7A7A2C12-3FE3-49F3-9129-8E27DCC0DCF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7BF3F-275F-E146-93BB-F26AEE9995DA}">
      <dsp:nvSpPr>
        <dsp:cNvPr id="0" name=""/>
        <dsp:cNvSpPr/>
      </dsp:nvSpPr>
      <dsp:spPr>
        <a:xfrm>
          <a:off x="0" y="686003"/>
          <a:ext cx="6391275" cy="18696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700" kern="1200" dirty="0"/>
            <a:t>What is Intrusion detection system?</a:t>
          </a:r>
        </a:p>
      </dsp:txBody>
      <dsp:txXfrm>
        <a:off x="91269" y="777272"/>
        <a:ext cx="6208737" cy="1687122"/>
      </dsp:txXfrm>
    </dsp:sp>
    <dsp:sp modelId="{FE16A64C-9C80-F140-911E-FB015F18761D}">
      <dsp:nvSpPr>
        <dsp:cNvPr id="0" name=""/>
        <dsp:cNvSpPr/>
      </dsp:nvSpPr>
      <dsp:spPr>
        <a:xfrm>
          <a:off x="0" y="2691023"/>
          <a:ext cx="6391275" cy="186966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700" kern="1200"/>
            <a:t>Datasets </a:t>
          </a:r>
        </a:p>
      </dsp:txBody>
      <dsp:txXfrm>
        <a:off x="91269" y="2782292"/>
        <a:ext cx="6208737" cy="16871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B49A2-F7A4-A140-8648-359596AB8EE6}">
      <dsp:nvSpPr>
        <dsp:cNvPr id="0" name=""/>
        <dsp:cNvSpPr/>
      </dsp:nvSpPr>
      <dsp:spPr>
        <a:xfrm>
          <a:off x="0" y="970718"/>
          <a:ext cx="6391275" cy="15590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0" i="0" kern="1200"/>
            <a:t>Benign </a:t>
          </a:r>
          <a:endParaRPr lang="en-US" sz="6500" kern="1200"/>
        </a:p>
      </dsp:txBody>
      <dsp:txXfrm>
        <a:off x="76105" y="1046823"/>
        <a:ext cx="6239065" cy="1406815"/>
      </dsp:txXfrm>
    </dsp:sp>
    <dsp:sp modelId="{DAA08C3E-C70D-254D-A1D3-1C208C957A9D}">
      <dsp:nvSpPr>
        <dsp:cNvPr id="0" name=""/>
        <dsp:cNvSpPr/>
      </dsp:nvSpPr>
      <dsp:spPr>
        <a:xfrm>
          <a:off x="0" y="2716943"/>
          <a:ext cx="6391275" cy="1559025"/>
        </a:xfrm>
        <a:prstGeom prst="roundRect">
          <a:avLst/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0" i="0" kern="1200"/>
            <a:t>DDos </a:t>
          </a:r>
          <a:endParaRPr lang="en-US" sz="6500" kern="1200"/>
        </a:p>
      </dsp:txBody>
      <dsp:txXfrm>
        <a:off x="76105" y="2793048"/>
        <a:ext cx="6239065" cy="14068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6E9A7-2C75-4398-BE0C-96CA44777205}">
      <dsp:nvSpPr>
        <dsp:cNvPr id="0" name=""/>
        <dsp:cNvSpPr/>
      </dsp:nvSpPr>
      <dsp:spPr>
        <a:xfrm>
          <a:off x="0" y="852586"/>
          <a:ext cx="6391275" cy="15740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A1600-9C02-4A57-8D2D-E8D268230688}">
      <dsp:nvSpPr>
        <dsp:cNvPr id="0" name=""/>
        <dsp:cNvSpPr/>
      </dsp:nvSpPr>
      <dsp:spPr>
        <a:xfrm>
          <a:off x="476136" y="1206738"/>
          <a:ext cx="865703" cy="865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D7FB4-5466-48CD-BECA-61B746B9A1DF}">
      <dsp:nvSpPr>
        <dsp:cNvPr id="0" name=""/>
        <dsp:cNvSpPr/>
      </dsp:nvSpPr>
      <dsp:spPr>
        <a:xfrm>
          <a:off x="1817977" y="852586"/>
          <a:ext cx="4573297" cy="157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82" tIns="166582" rIns="166582" bIns="1665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Source Port</a:t>
          </a:r>
          <a:endParaRPr lang="en-US" sz="2500" kern="1200"/>
        </a:p>
      </dsp:txBody>
      <dsp:txXfrm>
        <a:off x="1817977" y="852586"/>
        <a:ext cx="4573297" cy="1574006"/>
      </dsp:txXfrm>
    </dsp:sp>
    <dsp:sp modelId="{34BEB463-D476-4259-B63B-41E207A27B4D}">
      <dsp:nvSpPr>
        <dsp:cNvPr id="0" name=""/>
        <dsp:cNvSpPr/>
      </dsp:nvSpPr>
      <dsp:spPr>
        <a:xfrm>
          <a:off x="0" y="2820094"/>
          <a:ext cx="6391275" cy="15740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A663DE-085C-41FB-91DE-4439DC0F9756}">
      <dsp:nvSpPr>
        <dsp:cNvPr id="0" name=""/>
        <dsp:cNvSpPr/>
      </dsp:nvSpPr>
      <dsp:spPr>
        <a:xfrm>
          <a:off x="476136" y="3174245"/>
          <a:ext cx="865703" cy="865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A2C12-3FE3-49F3-9129-8E27DCC0DCFA}">
      <dsp:nvSpPr>
        <dsp:cNvPr id="0" name=""/>
        <dsp:cNvSpPr/>
      </dsp:nvSpPr>
      <dsp:spPr>
        <a:xfrm>
          <a:off x="1817977" y="2820094"/>
          <a:ext cx="4573297" cy="157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82" tIns="166582" rIns="166582" bIns="1665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Protocol</a:t>
          </a:r>
          <a:endParaRPr lang="en-US" sz="2500" kern="1200"/>
        </a:p>
      </dsp:txBody>
      <dsp:txXfrm>
        <a:off x="1817977" y="2820094"/>
        <a:ext cx="4573297" cy="1574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FF4B84-826A-9D40-95E8-53EA292C8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405" y="2099733"/>
            <a:ext cx="8825658" cy="2677648"/>
          </a:xfrm>
        </p:spPr>
        <p:txBody>
          <a:bodyPr>
            <a:normAutofit/>
          </a:bodyPr>
          <a:lstStyle/>
          <a:p>
            <a:r>
              <a:rPr lang="en-SA">
                <a:solidFill>
                  <a:schemeClr val="tx2">
                    <a:lumMod val="75000"/>
                  </a:schemeClr>
                </a:solidFill>
              </a:rPr>
              <a:t>Intrusion detection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3CCBA-7425-D845-AD28-247BF4575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SA">
                <a:solidFill>
                  <a:schemeClr val="tx2"/>
                </a:solidFill>
              </a:rPr>
              <a:t>Abdulmajeed Alroumi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6977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792F-2419-CC45-85CE-E7EB6CF9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BEDD-6D3C-2442-8C4F-8784CDEAE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A" dirty="0"/>
              <a:t>RNN</a:t>
            </a:r>
          </a:p>
          <a:p>
            <a:r>
              <a:rPr lang="en-SA" dirty="0"/>
              <a:t>LSTM</a:t>
            </a:r>
          </a:p>
          <a:p>
            <a:r>
              <a:rPr lang="en-SA" dirty="0"/>
              <a:t>Transformer</a:t>
            </a:r>
          </a:p>
        </p:txBody>
      </p:sp>
    </p:spTree>
    <p:extLst>
      <p:ext uri="{BB962C8B-B14F-4D97-AF65-F5344CB8AC3E}">
        <p14:creationId xmlns:p14="http://schemas.microsoft.com/office/powerpoint/2010/main" val="1120190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4F6B-5DC3-8E43-9104-A99D759E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RNN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382FF-0CB1-0441-8ACC-7D06898A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979" y="1970618"/>
            <a:ext cx="8825659" cy="3416300"/>
          </a:xfrm>
        </p:spPr>
        <p:txBody>
          <a:bodyPr/>
          <a:lstStyle/>
          <a:p>
            <a:endParaRPr lang="en-SA" dirty="0"/>
          </a:p>
          <a:p>
            <a:r>
              <a:rPr lang="en-US" dirty="0"/>
              <a:t>Accuracy: 67.30% </a:t>
            </a:r>
          </a:p>
        </p:txBody>
      </p:sp>
      <p:pic>
        <p:nvPicPr>
          <p:cNvPr id="3073" name="Picture 1" descr="page3image1856870720">
            <a:extLst>
              <a:ext uri="{FF2B5EF4-FFF2-40B4-BE49-F238E27FC236}">
                <a16:creationId xmlns:a16="http://schemas.microsoft.com/office/drawing/2014/main" id="{AD2683C7-C7B9-3C47-9F11-47314773C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591" y="2985556"/>
            <a:ext cx="5969047" cy="321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975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43E0-A95A-5942-8158-A4D36BB3B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1256E-4F59-5045-9685-A67578E39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Accuracy: 98.99% </a:t>
            </a:r>
          </a:p>
          <a:p>
            <a:endParaRPr lang="en-S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53B989-4286-F848-941A-D14EC855E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12" y="2654300"/>
            <a:ext cx="6515100" cy="415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01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9A7E4051-0F58-4180-9A57-C101F7AADC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30" r="-1" b="31466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DFA9D-7078-894C-BB94-171C89C80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99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rgbClr val="EBEBEB"/>
                </a:solidFill>
              </a:rPr>
              <a:t>Why choose NLP?</a:t>
            </a: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19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4EBC-94AD-BF42-9841-894F6DCB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877B9-4325-634D-9A65-CFAC2197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A" dirty="0"/>
              <a:t>Perfform transformer</a:t>
            </a:r>
          </a:p>
          <a:p>
            <a:r>
              <a:rPr lang="en-SA" dirty="0"/>
              <a:t>Deploy the model</a:t>
            </a:r>
          </a:p>
        </p:txBody>
      </p:sp>
    </p:spTree>
    <p:extLst>
      <p:ext uri="{BB962C8B-B14F-4D97-AF65-F5344CB8AC3E}">
        <p14:creationId xmlns:p14="http://schemas.microsoft.com/office/powerpoint/2010/main" val="2260428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76BA90-D632-6641-B3F1-BBC43F47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Questions?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497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4C7613-4F28-F945-BF17-9809E311F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SA">
                <a:solidFill>
                  <a:srgbClr val="EBEBEB"/>
                </a:solidFill>
              </a:rPr>
              <a:t>Introduction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FCEED8-BE4B-45AE-A43C-4CA1EB6703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1703029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083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0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37BB0-9B24-ED4F-842C-524B06865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SA" sz="3200">
                <a:solidFill>
                  <a:srgbClr val="EBEBEB"/>
                </a:solidFill>
              </a:rPr>
              <a:t>Problem Stat</a:t>
            </a:r>
            <a:r>
              <a:rPr lang="en-US" sz="3200">
                <a:solidFill>
                  <a:srgbClr val="EBEBEB"/>
                </a:solidFill>
              </a:rPr>
              <a:t>e</a:t>
            </a:r>
            <a:r>
              <a:rPr lang="en-SA" sz="3200">
                <a:solidFill>
                  <a:srgbClr val="EBEBEB"/>
                </a:solidFill>
              </a:rPr>
              <a:t>ment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4B3E3-8781-6B4B-A26D-E09D432AF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SA" sz="2000" dirty="0"/>
              <a:t>Malcious file</a:t>
            </a:r>
          </a:p>
          <a:p>
            <a:r>
              <a:rPr lang="en-SA" sz="2000" dirty="0"/>
              <a:t>Detect if they Bengin or D</a:t>
            </a:r>
            <a:r>
              <a:rPr lang="en-US" sz="2000" dirty="0"/>
              <a:t>d</a:t>
            </a:r>
            <a:r>
              <a:rPr lang="en-SA" sz="2000" dirty="0"/>
              <a:t>os </a:t>
            </a:r>
          </a:p>
        </p:txBody>
      </p:sp>
    </p:spTree>
    <p:extLst>
      <p:ext uri="{BB962C8B-B14F-4D97-AF65-F5344CB8AC3E}">
        <p14:creationId xmlns:p14="http://schemas.microsoft.com/office/powerpoint/2010/main" val="279738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8D58D9-8209-F94C-9E37-B0313BB7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SA">
                <a:solidFill>
                  <a:srgbClr val="EBEBEB"/>
                </a:solidFill>
              </a:rPr>
              <a:t>Imblanced data 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E69227AA-AE99-4CFD-8456-55147CF939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1193436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62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F2B7-EF09-6F41-BFEA-A6A225F9F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43812-F5CC-6D46-A590-A82DE6665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14E7A-4F7C-BE4F-BBCD-ADE90C3C7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400301"/>
            <a:ext cx="11391900" cy="408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22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EE1F-E108-0441-9490-372BA49E6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SA" dirty="0"/>
              <a:t>Feature importance</a:t>
            </a: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83CEA739-E621-44BA-B2D1-2FE52F152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(</a:t>
            </a:r>
            <a:r>
              <a:rPr lang="en-US" sz="1600" dirty="0" err="1"/>
              <a:t>pd.Series</a:t>
            </a:r>
            <a:r>
              <a:rPr lang="en-US" sz="1600" dirty="0"/>
              <a:t>(</a:t>
            </a:r>
            <a:r>
              <a:rPr lang="en-US" sz="1600" dirty="0" err="1"/>
              <a:t>model.feature_importances</a:t>
            </a:r>
            <a:r>
              <a:rPr lang="en-US" sz="1600" dirty="0"/>
              <a:t>_, index=</a:t>
            </a:r>
            <a:r>
              <a:rPr lang="en-US" sz="1600" dirty="0" err="1"/>
              <a:t>df.columns</a:t>
            </a:r>
            <a:r>
              <a:rPr lang="en-US" sz="1600" dirty="0"/>
              <a:t>)</a:t>
            </a:r>
          </a:p>
          <a:p>
            <a:r>
              <a:rPr lang="en-US" sz="1600" dirty="0"/>
              <a:t>   .</a:t>
            </a:r>
            <a:r>
              <a:rPr lang="en-US" sz="1600" dirty="0" err="1"/>
              <a:t>nlargest</a:t>
            </a:r>
            <a:r>
              <a:rPr lang="en-US" sz="1600" dirty="0"/>
              <a:t>(20)</a:t>
            </a:r>
          </a:p>
          <a:p>
            <a:r>
              <a:rPr lang="en-US" sz="1600" dirty="0"/>
              <a:t>   .plot(kind='</a:t>
            </a:r>
            <a:r>
              <a:rPr lang="en-US" sz="1600" dirty="0" err="1"/>
              <a:t>barh</a:t>
            </a:r>
            <a:r>
              <a:rPr lang="en-US" sz="1600" dirty="0"/>
              <a:t>'))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401B48F-830A-AE4F-B155-A3EF52D157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" r="-4" b="-4"/>
          <a:stretch/>
        </p:blipFill>
        <p:spPr bwMode="auto">
          <a:xfrm>
            <a:off x="4984956" y="2775951"/>
            <a:ext cx="6158802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77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E3A5B2-C098-D642-BC89-BAEADF77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SA" dirty="0">
                <a:solidFill>
                  <a:srgbClr val="EBEBEB"/>
                </a:solidFill>
              </a:rPr>
              <a:t>Feature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0" name="Content Placeholder 7">
            <a:extLst>
              <a:ext uri="{FF2B5EF4-FFF2-40B4-BE49-F238E27FC236}">
                <a16:creationId xmlns:a16="http://schemas.microsoft.com/office/drawing/2014/main" id="{414B2D1B-028D-43C9-82B8-9F749ADB2C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100531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2281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E20E-B61B-E243-8707-26E05279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Benging vs DDos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0F0117-CBE4-6846-81A3-85AD4987A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1" y="2603500"/>
            <a:ext cx="10329862" cy="3968750"/>
          </a:xfrm>
        </p:spPr>
      </p:pic>
    </p:spTree>
    <p:extLst>
      <p:ext uri="{BB962C8B-B14F-4D97-AF65-F5344CB8AC3E}">
        <p14:creationId xmlns:p14="http://schemas.microsoft.com/office/powerpoint/2010/main" val="161649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92B7-E250-E940-AE2C-FBF44D27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PCA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16C7EB-CCCC-9245-9C31-5FD554E3C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50" y="2228850"/>
            <a:ext cx="9472613" cy="4414838"/>
          </a:xfrm>
        </p:spPr>
      </p:pic>
    </p:spTree>
    <p:extLst>
      <p:ext uri="{BB962C8B-B14F-4D97-AF65-F5344CB8AC3E}">
        <p14:creationId xmlns:p14="http://schemas.microsoft.com/office/powerpoint/2010/main" val="553948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5533</TotalTime>
  <Words>100</Words>
  <Application>Microsoft Macintosh PowerPoint</Application>
  <PresentationFormat>Widescreen</PresentationFormat>
  <Paragraphs>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Intrusion detection system</vt:lpstr>
      <vt:lpstr>Introduction</vt:lpstr>
      <vt:lpstr>Problem Statement </vt:lpstr>
      <vt:lpstr>Imblanced data  </vt:lpstr>
      <vt:lpstr>Scale</vt:lpstr>
      <vt:lpstr>Feature importance</vt:lpstr>
      <vt:lpstr>Feature</vt:lpstr>
      <vt:lpstr>Benging vs DDos</vt:lpstr>
      <vt:lpstr>PCA</vt:lpstr>
      <vt:lpstr>The model</vt:lpstr>
      <vt:lpstr>RNN </vt:lpstr>
      <vt:lpstr>LSTM</vt:lpstr>
      <vt:lpstr>Why choose NLP?</vt:lpstr>
      <vt:lpstr>Next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Intrusion detection system EDA and Data cleaning</dc:title>
  <dc:creator>Abdulmajeed Alroumi</dc:creator>
  <cp:lastModifiedBy>abdul alroumi</cp:lastModifiedBy>
  <cp:revision>4</cp:revision>
  <dcterms:created xsi:type="dcterms:W3CDTF">2021-10-09T20:07:21Z</dcterms:created>
  <dcterms:modified xsi:type="dcterms:W3CDTF">2021-10-13T16:20:27Z</dcterms:modified>
</cp:coreProperties>
</file>