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984F88-B234-4870-8AB1-ADB4A60A1C5B}"/>
              </a:ext>
            </a:extLst>
          </p:cNvPr>
          <p:cNvSpPr txBox="1"/>
          <p:nvPr/>
        </p:nvSpPr>
        <p:spPr>
          <a:xfrm>
            <a:off x="860611" y="1851101"/>
            <a:ext cx="10726601" cy="25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Security Practices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870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1377" y="128144"/>
            <a:ext cx="8011001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Web Application Security Checklist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57214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A596AA-58CB-4AB7-9FAB-B5A8369DCE4E}"/>
              </a:ext>
            </a:extLst>
          </p:cNvPr>
          <p:cNvSpPr txBox="1"/>
          <p:nvPr/>
        </p:nvSpPr>
        <p:spPr>
          <a:xfrm>
            <a:off x="245493" y="849271"/>
            <a:ext cx="11495314" cy="592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Implement a Secure SDLC ( Software Development Lifecycle ) Management Process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Continuously Track Your Assets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Adopt the Latest Technology in Vulnerability Management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Regular Pen-Testing and Security Audits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Continuous Risk Assessment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Patch Management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Session Management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Choose the Right Security Tools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Authorization, Authentication, and Access Controls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Data Encryption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Input Validation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Maintain Proper Reporting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510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1377" y="128144"/>
            <a:ext cx="8011001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Web Application Security Checklist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57214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A596AA-58CB-4AB7-9FAB-B5A8369DCE4E}"/>
              </a:ext>
            </a:extLst>
          </p:cNvPr>
          <p:cNvSpPr txBox="1"/>
          <p:nvPr/>
        </p:nvSpPr>
        <p:spPr>
          <a:xfrm>
            <a:off x="245493" y="849271"/>
            <a:ext cx="11495314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Use HTTPS and only HTTPS to protect your users from network attacks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Defending Threats On The Browser Side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Use JavaScript safely to avoid XSS vulnerabilities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Use your platform's anti-CSRF mechanism to avoid CSRF vulnerabilities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Use HTTP verbs properly to avoid CSRF vulnerabilities (POST, PUT, PATCH or DELETE)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Don't use CORS unless you have to, and if you have to, be careful with 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Validate the HTTP 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Authenticate the connection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boto" panose="02000000000000000000"/>
              </a:rPr>
              <a:t>Verify the origin of the connection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/>
              </a:rPr>
              <a:t>Protect your backups</a:t>
            </a:r>
          </a:p>
        </p:txBody>
      </p:sp>
    </p:spTree>
    <p:extLst>
      <p:ext uri="{BB962C8B-B14F-4D97-AF65-F5344CB8AC3E}">
        <p14:creationId xmlns:p14="http://schemas.microsoft.com/office/powerpoint/2010/main" val="177332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2965</TotalTime>
  <Words>153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USER</cp:lastModifiedBy>
  <cp:revision>261</cp:revision>
  <dcterms:created xsi:type="dcterms:W3CDTF">2021-11-04T17:13:57Z</dcterms:created>
  <dcterms:modified xsi:type="dcterms:W3CDTF">2022-11-05T08:31:56Z</dcterms:modified>
</cp:coreProperties>
</file>