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45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87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4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0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839916-5AE2-4AD7-BCC3-ADCFF6A08B0C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3338B75-EB64-4A36-B893-A3551D7094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F7048-2423-4A9E-966B-7637546CC097}"/>
              </a:ext>
            </a:extLst>
          </p:cNvPr>
          <p:cNvSpPr txBox="1"/>
          <p:nvPr/>
        </p:nvSpPr>
        <p:spPr>
          <a:xfrm>
            <a:off x="1257300" y="1014413"/>
            <a:ext cx="7183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rgbClr val="00B0F0"/>
                </a:solidFill>
                <a:effectLst/>
                <a:latin typeface="Arial Nove"/>
              </a:rPr>
              <a:t>JSON Data Types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4D88F60-4348-48BF-8037-EBFA4006C669}"/>
              </a:ext>
            </a:extLst>
          </p:cNvPr>
          <p:cNvSpPr/>
          <p:nvPr/>
        </p:nvSpPr>
        <p:spPr>
          <a:xfrm>
            <a:off x="4314825" y="2714625"/>
            <a:ext cx="1485900" cy="275748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EBC013-F3CF-4F34-95A7-C68488F270A4}"/>
              </a:ext>
            </a:extLst>
          </p:cNvPr>
          <p:cNvCxnSpPr/>
          <p:nvPr/>
        </p:nvCxnSpPr>
        <p:spPr>
          <a:xfrm>
            <a:off x="0" y="1457325"/>
            <a:ext cx="112871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1647F6-B1F5-42C6-8663-7D215E753181}"/>
              </a:ext>
            </a:extLst>
          </p:cNvPr>
          <p:cNvSpPr txBox="1"/>
          <p:nvPr/>
        </p:nvSpPr>
        <p:spPr>
          <a:xfrm>
            <a:off x="4149473" y="442914"/>
            <a:ext cx="389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Valid Data Types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BCD29-756E-47D2-988A-A27D7BE9307A}"/>
              </a:ext>
            </a:extLst>
          </p:cNvPr>
          <p:cNvSpPr/>
          <p:nvPr/>
        </p:nvSpPr>
        <p:spPr>
          <a:xfrm>
            <a:off x="628650" y="2114550"/>
            <a:ext cx="7815262" cy="52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JSON, values must be one of the following data types: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897F-FB69-42BF-9F8A-51603D4B1089}"/>
              </a:ext>
            </a:extLst>
          </p:cNvPr>
          <p:cNvSpPr txBox="1"/>
          <p:nvPr/>
        </p:nvSpPr>
        <p:spPr>
          <a:xfrm>
            <a:off x="1157287" y="3000375"/>
            <a:ext cx="5443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string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object (JSON object)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array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Boolean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null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2551F2-2125-4F5F-AA30-A4AC14E7855B}"/>
              </a:ext>
            </a:extLst>
          </p:cNvPr>
          <p:cNvCxnSpPr/>
          <p:nvPr/>
        </p:nvCxnSpPr>
        <p:spPr>
          <a:xfrm>
            <a:off x="2400300" y="3214688"/>
            <a:ext cx="3243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BC7C4F-06F5-41E9-BCC2-7CADBB436066}"/>
              </a:ext>
            </a:extLst>
          </p:cNvPr>
          <p:cNvCxnSpPr/>
          <p:nvPr/>
        </p:nvCxnSpPr>
        <p:spPr>
          <a:xfrm>
            <a:off x="2514600" y="3771900"/>
            <a:ext cx="31289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12CF9F-8A5D-4485-932E-23A8E3753584}"/>
              </a:ext>
            </a:extLst>
          </p:cNvPr>
          <p:cNvCxnSpPr/>
          <p:nvPr/>
        </p:nvCxnSpPr>
        <p:spPr>
          <a:xfrm>
            <a:off x="4021931" y="4300538"/>
            <a:ext cx="162163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BF23E7-AC48-40A4-99F9-3DF1B3269A23}"/>
              </a:ext>
            </a:extLst>
          </p:cNvPr>
          <p:cNvCxnSpPr/>
          <p:nvPr/>
        </p:nvCxnSpPr>
        <p:spPr>
          <a:xfrm>
            <a:off x="2400300" y="4886325"/>
            <a:ext cx="3243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6E0C4-C9FC-4E72-BF30-642B58ECF45A}"/>
              </a:ext>
            </a:extLst>
          </p:cNvPr>
          <p:cNvCxnSpPr/>
          <p:nvPr/>
        </p:nvCxnSpPr>
        <p:spPr>
          <a:xfrm>
            <a:off x="2514600" y="5400675"/>
            <a:ext cx="31289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C2099-010A-45A3-A9BF-0CABAECBF987}"/>
              </a:ext>
            </a:extLst>
          </p:cNvPr>
          <p:cNvCxnSpPr/>
          <p:nvPr/>
        </p:nvCxnSpPr>
        <p:spPr>
          <a:xfrm>
            <a:off x="2071688" y="5957888"/>
            <a:ext cx="357187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2191C-6777-447A-8324-4D35E1B6DE4D}"/>
              </a:ext>
            </a:extLst>
          </p:cNvPr>
          <p:cNvSpPr/>
          <p:nvPr/>
        </p:nvSpPr>
        <p:spPr>
          <a:xfrm>
            <a:off x="5772146" y="2890286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{"name":"John"}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4FACDF-E727-4A83-B928-A566208D0B58}"/>
              </a:ext>
            </a:extLst>
          </p:cNvPr>
          <p:cNvSpPr/>
          <p:nvPr/>
        </p:nvSpPr>
        <p:spPr>
          <a:xfrm>
            <a:off x="5772147" y="4070012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{"employee":{"name":"John", "age":30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}}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4FF423-C5D5-4B4C-9BEC-DF4745464655}"/>
              </a:ext>
            </a:extLst>
          </p:cNvPr>
          <p:cNvSpPr/>
          <p:nvPr/>
        </p:nvSpPr>
        <p:spPr>
          <a:xfrm>
            <a:off x="5772147" y="4639135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{"employees":["John", "Anna", "Peter"]}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F97952-6CB9-4665-BFC6-0A2DF5531FF4}"/>
              </a:ext>
            </a:extLst>
          </p:cNvPr>
          <p:cNvSpPr/>
          <p:nvPr/>
        </p:nvSpPr>
        <p:spPr>
          <a:xfrm>
            <a:off x="5772147" y="5227629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{"sale":true}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0A4128-36CB-4A43-8CB6-B6686827BA94}"/>
              </a:ext>
            </a:extLst>
          </p:cNvPr>
          <p:cNvSpPr/>
          <p:nvPr/>
        </p:nvSpPr>
        <p:spPr>
          <a:xfrm>
            <a:off x="5772147" y="5816123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{"middlename":null}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5DCEB9-4577-442B-A614-BE4D443FB401}"/>
              </a:ext>
            </a:extLst>
          </p:cNvPr>
          <p:cNvSpPr/>
          <p:nvPr/>
        </p:nvSpPr>
        <p:spPr>
          <a:xfrm>
            <a:off x="5772146" y="3493274"/>
            <a:ext cx="6086475" cy="52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{"age":30}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815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80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Nove</vt:lpstr>
      <vt:lpstr>Century Schoolbook</vt:lpstr>
      <vt:lpstr>Consolas</vt:lpstr>
      <vt:lpstr>Segoe UI</vt:lpstr>
      <vt:lpstr>Verdana</vt:lpstr>
      <vt:lpstr>Wingdings 2</vt:lpstr>
      <vt:lpstr>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 HOSSEN</dc:creator>
  <cp:lastModifiedBy>SHAKIL HOSSEN</cp:lastModifiedBy>
  <cp:revision>6</cp:revision>
  <dcterms:created xsi:type="dcterms:W3CDTF">2022-10-27T03:33:14Z</dcterms:created>
  <dcterms:modified xsi:type="dcterms:W3CDTF">2022-10-27T05:38:30Z</dcterms:modified>
</cp:coreProperties>
</file>