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FBD2-5438-4E9C-84A9-29A4C5E49A9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C5CD-C050-485D-9BF7-D1DAB141B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0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FBD2-5438-4E9C-84A9-29A4C5E49A9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C5CD-C050-485D-9BF7-D1DAB141B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1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FBD2-5438-4E9C-84A9-29A4C5E49A9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C5CD-C050-485D-9BF7-D1DAB141B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65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FBD2-5438-4E9C-84A9-29A4C5E49A9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C5CD-C050-485D-9BF7-D1DAB141B22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9908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FBD2-5438-4E9C-84A9-29A4C5E49A9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C5CD-C050-485D-9BF7-D1DAB141B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84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FBD2-5438-4E9C-84A9-29A4C5E49A9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C5CD-C050-485D-9BF7-D1DAB141B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87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FBD2-5438-4E9C-84A9-29A4C5E49A9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C5CD-C050-485D-9BF7-D1DAB141B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71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FBD2-5438-4E9C-84A9-29A4C5E49A9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C5CD-C050-485D-9BF7-D1DAB141B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96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FBD2-5438-4E9C-84A9-29A4C5E49A9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C5CD-C050-485D-9BF7-D1DAB141B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2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FBD2-5438-4E9C-84A9-29A4C5E49A9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C5CD-C050-485D-9BF7-D1DAB141B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6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FBD2-5438-4E9C-84A9-29A4C5E49A9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C5CD-C050-485D-9BF7-D1DAB141B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4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FBD2-5438-4E9C-84A9-29A4C5E49A9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C5CD-C050-485D-9BF7-D1DAB141B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0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FBD2-5438-4E9C-84A9-29A4C5E49A9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C5CD-C050-485D-9BF7-D1DAB141B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6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FBD2-5438-4E9C-84A9-29A4C5E49A9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C5CD-C050-485D-9BF7-D1DAB141B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6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FBD2-5438-4E9C-84A9-29A4C5E49A9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C5CD-C050-485D-9BF7-D1DAB141B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8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FBD2-5438-4E9C-84A9-29A4C5E49A9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C5CD-C050-485D-9BF7-D1DAB141B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4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FBD2-5438-4E9C-84A9-29A4C5E49A9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C5CD-C050-485D-9BF7-D1DAB141B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1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865FBD2-5438-4E9C-84A9-29A4C5E49A9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3E8C5CD-C050-485D-9BF7-D1DAB141B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1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.mozilla.org/en-US/docs/Learn/JavaScript/Objects/JSON#json_structure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89C58C-D352-494D-961C-ABC41955C2D8}"/>
              </a:ext>
            </a:extLst>
          </p:cNvPr>
          <p:cNvSpPr txBox="1"/>
          <p:nvPr/>
        </p:nvSpPr>
        <p:spPr>
          <a:xfrm>
            <a:off x="3786187" y="885824"/>
            <a:ext cx="69226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 dirty="0">
                <a:solidFill>
                  <a:srgbClr val="7030A0"/>
                </a:solidFill>
                <a:effectLst/>
                <a:latin typeface="Inter"/>
              </a:rPr>
              <a:t>Working with JSON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AF2BA7D-3DF5-47B5-83D4-1653798A04EE}"/>
              </a:ext>
            </a:extLst>
          </p:cNvPr>
          <p:cNvCxnSpPr/>
          <p:nvPr/>
        </p:nvCxnSpPr>
        <p:spPr>
          <a:xfrm flipH="1">
            <a:off x="3643313" y="2128838"/>
            <a:ext cx="8429625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5D36102-DD9B-4AEA-B746-31F3B2BF8CFD}"/>
              </a:ext>
            </a:extLst>
          </p:cNvPr>
          <p:cNvSpPr txBox="1"/>
          <p:nvPr/>
        </p:nvSpPr>
        <p:spPr>
          <a:xfrm>
            <a:off x="433552" y="3251834"/>
            <a:ext cx="113248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  <a:latin typeface="Inter"/>
              </a:rPr>
              <a:t>JavaScript Object Notation (JSON) is a standard text-based format for representing structured data based on JavaScript</a:t>
            </a:r>
          </a:p>
          <a:p>
            <a:r>
              <a:rPr lang="en-US" b="0" i="0" dirty="0">
                <a:effectLst/>
                <a:latin typeface="Inter"/>
              </a:rPr>
              <a:t> object syntax. It is commonly used for transmitting data in web applications (e.g., sending some data from the server</a:t>
            </a:r>
          </a:p>
          <a:p>
            <a:r>
              <a:rPr lang="en-US" b="0" i="0" dirty="0">
                <a:effectLst/>
                <a:latin typeface="Inter"/>
              </a:rPr>
              <a:t> to the client, so it can be displayed on a web page, or vice versa). You'll come across it quite often, so in this article, we</a:t>
            </a:r>
          </a:p>
          <a:p>
            <a:r>
              <a:rPr lang="en-US" b="0" i="0" dirty="0">
                <a:effectLst/>
                <a:latin typeface="Inter"/>
              </a:rPr>
              <a:t> give you all you need to work with JSON using JavaScript, including parsing JSON so you can access data within it, and</a:t>
            </a:r>
          </a:p>
          <a:p>
            <a:r>
              <a:rPr lang="en-US" b="0" i="0" dirty="0">
                <a:effectLst/>
                <a:latin typeface="Inter"/>
              </a:rPr>
              <a:t> creating JSON.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078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80936E-101D-4F33-BB7D-A7EDF993F750}"/>
              </a:ext>
            </a:extLst>
          </p:cNvPr>
          <p:cNvSpPr txBox="1"/>
          <p:nvPr/>
        </p:nvSpPr>
        <p:spPr>
          <a:xfrm>
            <a:off x="6229350" y="171450"/>
            <a:ext cx="5829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u="none" strike="noStrike" dirty="0">
                <a:solidFill>
                  <a:srgbClr val="1B1B1B"/>
                </a:solidFill>
                <a:effectLst/>
                <a:latin typeface="Inter"/>
                <a:hlinkClick r:id="rId2" tooltip="Permalink to JSON structure"/>
              </a:rPr>
              <a:t>JSON structure</a:t>
            </a:r>
            <a:endParaRPr lang="en-US" sz="4000" b="1" i="0" dirty="0">
              <a:solidFill>
                <a:srgbClr val="1B1B1B"/>
              </a:solidFill>
              <a:effectLst/>
              <a:latin typeface="Int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38415-E47A-4AFF-BA34-ECB215E87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471" y="879336"/>
            <a:ext cx="8194016" cy="580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1750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14</TotalTime>
  <Words>109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Inter</vt:lpstr>
      <vt:lpstr>Tw Cen MT</vt:lpstr>
      <vt:lpstr>Droplet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SHAKIL HOSSEN</dc:creator>
  <cp:lastModifiedBy>SHAKIL HOSSEN</cp:lastModifiedBy>
  <cp:revision>5</cp:revision>
  <dcterms:created xsi:type="dcterms:W3CDTF">2022-10-27T03:01:11Z</dcterms:created>
  <dcterms:modified xsi:type="dcterms:W3CDTF">2022-11-05T15:32:35Z</dcterms:modified>
</cp:coreProperties>
</file>