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E412-F31E-4B07-A6C4-711CE882BCB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EFC1-CC68-4897-8059-060029A7C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dirty="0"/>
              <a:t> Http </a:t>
            </a:r>
            <a:r>
              <a:rPr lang="en-US" sz="9600" b="1" dirty="0" smtClean="0"/>
              <a:t>methods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Best Practices 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53464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POST() </a:t>
            </a:r>
            <a:r>
              <a:rPr lang="en-US" dirty="0" smtClean="0"/>
              <a:t>Request </a:t>
            </a:r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app.post</a:t>
            </a:r>
            <a:r>
              <a:rPr lang="en-US" dirty="0" smtClean="0"/>
              <a:t>('/header',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</a:t>
            </a:r>
            <a:r>
              <a:rPr lang="en-US" dirty="0" err="1" smtClean="0"/>
              <a:t>firstName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</a:t>
            </a:r>
            <a:r>
              <a:rPr lang="en-US" dirty="0" err="1" smtClean="0"/>
              <a:t>lastName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let age = </a:t>
            </a:r>
            <a:r>
              <a:rPr lang="en-US" dirty="0" err="1" smtClean="0"/>
              <a:t>req.header</a:t>
            </a:r>
            <a:r>
              <a:rPr lang="en-US" dirty="0" smtClean="0"/>
              <a:t>('age');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userAgent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('User-Agent');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en-US" b="1" dirty="0" smtClean="0"/>
              <a:t>The header values should be given in header before </a:t>
            </a:r>
          </a:p>
          <a:p>
            <a:pPr marL="0" indent="0">
              <a:buNone/>
            </a:pPr>
            <a:r>
              <a:rPr lang="en-US" dirty="0" smtClean="0"/>
              <a:t>    // sending the POST() request using postman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 + " " + age + " " + </a:t>
            </a:r>
            <a:r>
              <a:rPr lang="en-US" dirty="0" err="1" smtClean="0"/>
              <a:t>userAgent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8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POST() </a:t>
            </a:r>
            <a:r>
              <a:rPr lang="en-US" dirty="0" smtClean="0"/>
              <a:t>Request </a:t>
            </a:r>
            <a:r>
              <a:rPr lang="en-US" b="1" dirty="0" smtClean="0"/>
              <a:t>JSON in Body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bodyParser</a:t>
            </a:r>
            <a:r>
              <a:rPr lang="en-US" dirty="0" smtClean="0"/>
              <a:t> = require('body-parser');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r>
              <a:rPr lang="en-US" dirty="0" err="1" smtClean="0"/>
              <a:t>app.use</a:t>
            </a:r>
            <a:r>
              <a:rPr lang="en-US" dirty="0" smtClean="0"/>
              <a:t>(</a:t>
            </a:r>
            <a:r>
              <a:rPr lang="en-US" dirty="0" err="1" smtClean="0"/>
              <a:t>bodyParser.json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app.post</a:t>
            </a:r>
            <a:r>
              <a:rPr lang="en-US" dirty="0" smtClean="0"/>
              <a:t>('/</a:t>
            </a:r>
            <a:r>
              <a:rPr lang="en-US" dirty="0" err="1" smtClean="0"/>
              <a:t>json</a:t>
            </a:r>
            <a:r>
              <a:rPr lang="en-US" dirty="0" smtClean="0"/>
              <a:t>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try {</a:t>
            </a:r>
          </a:p>
          <a:p>
            <a:pPr marL="0" indent="0">
              <a:buNone/>
            </a:pPr>
            <a:r>
              <a:rPr lang="en-US" dirty="0" smtClean="0"/>
              <a:t>        let </a:t>
            </a:r>
            <a:r>
              <a:rPr lang="en-US" dirty="0" err="1" smtClean="0"/>
              <a:t>jsonData</a:t>
            </a:r>
            <a:r>
              <a:rPr lang="en-US" dirty="0" smtClean="0"/>
              <a:t> = </a:t>
            </a:r>
            <a:r>
              <a:rPr lang="en-US" dirty="0" err="1" smtClean="0"/>
              <a:t>req.body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// let </a:t>
            </a:r>
            <a:r>
              <a:rPr lang="en-US" dirty="0" err="1" smtClean="0"/>
              <a:t>jsonString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jsonData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let </a:t>
            </a:r>
            <a:r>
              <a:rPr lang="en-US" dirty="0" err="1" smtClean="0"/>
              <a:t>jsonName</a:t>
            </a:r>
            <a:r>
              <a:rPr lang="en-US" dirty="0" smtClean="0"/>
              <a:t> = jsonData.name;</a:t>
            </a:r>
          </a:p>
          <a:p>
            <a:pPr marL="0" indent="0">
              <a:buNone/>
            </a:pPr>
            <a:r>
              <a:rPr lang="en-US" dirty="0" smtClean="0"/>
              <a:t>        let </a:t>
            </a:r>
            <a:r>
              <a:rPr lang="en-US" dirty="0" err="1" smtClean="0"/>
              <a:t>jsonCity</a:t>
            </a:r>
            <a:r>
              <a:rPr lang="en-US" dirty="0" smtClean="0"/>
              <a:t> = </a:t>
            </a:r>
            <a:r>
              <a:rPr lang="en-US" dirty="0" err="1" smtClean="0"/>
              <a:t>jsonData</a:t>
            </a:r>
            <a:r>
              <a:rPr lang="en-US" dirty="0" smtClean="0"/>
              <a:t>['city'];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//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jsonString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res.send</a:t>
            </a:r>
            <a:r>
              <a:rPr lang="en-US" dirty="0" smtClean="0"/>
              <a:t>(</a:t>
            </a:r>
            <a:r>
              <a:rPr lang="en-US" dirty="0" err="1" smtClean="0"/>
              <a:t>jsonName</a:t>
            </a:r>
            <a:r>
              <a:rPr lang="en-US" dirty="0" smtClean="0"/>
              <a:t> + " " + </a:t>
            </a:r>
            <a:r>
              <a:rPr lang="en-US" dirty="0" err="1" smtClean="0"/>
              <a:t>jsonCity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catch (error) {</a:t>
            </a:r>
          </a:p>
          <a:p>
            <a:pPr marL="0" indent="0">
              <a:buNone/>
            </a:pPr>
            <a:r>
              <a:rPr lang="en-US" dirty="0" smtClean="0"/>
              <a:t>        console.log("failed!", error);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b="1" dirty="0" smtClean="0"/>
              <a:t>→ We have to send </a:t>
            </a:r>
            <a:r>
              <a:rPr lang="en-US" sz="3600" b="1" dirty="0" err="1" smtClean="0"/>
              <a:t>json</a:t>
            </a:r>
            <a:r>
              <a:rPr lang="en-US" sz="3600" b="1" dirty="0" smtClean="0"/>
              <a:t> data in body before sending post request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4282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POST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229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495801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47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Throttling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Limiting the number of requests from a certain IP address for preventing a DOS attack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Express package to implement HTTP throttling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534400" cy="193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HTTP headers to Send Metadata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attach metadata about the payload you are about to send, use HTTP headers. Headers like this can be information on: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pagination,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rate limiting,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or authentication.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Black-Box Test your Node.js REST APIs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 JWT-Based, Stateless Authentication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Conditional Requests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1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/>
              <a:t>Create a Proper API Documentation</a:t>
            </a:r>
            <a:br>
              <a:rPr lang="it-IT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HTTP Methods &amp; API Routes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 a best practice, your </a:t>
            </a:r>
            <a:r>
              <a:rPr lang="en-US" sz="2400" b="1" dirty="0"/>
              <a:t>API routes should always use nouns as resource identifiers</a:t>
            </a:r>
            <a:r>
              <a:rPr lang="en-US" sz="2400" dirty="0"/>
              <a:t>. Speaking of the user’s resources, the routing can look like this: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b="1" dirty="0" smtClean="0"/>
              <a:t>POST </a:t>
            </a:r>
            <a:r>
              <a:rPr lang="en-US" sz="2400" b="1" dirty="0"/>
              <a:t>/user or PUT /user:/id</a:t>
            </a:r>
            <a:r>
              <a:rPr lang="en-US" sz="2400" dirty="0"/>
              <a:t> to </a:t>
            </a:r>
            <a:r>
              <a:rPr lang="en-US" sz="2400" b="1" dirty="0"/>
              <a:t>create</a:t>
            </a:r>
            <a:r>
              <a:rPr lang="en-US" sz="2400" dirty="0"/>
              <a:t> a new user</a:t>
            </a:r>
            <a:r>
              <a:rPr lang="en-US" sz="24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GET /user</a:t>
            </a:r>
            <a:r>
              <a:rPr lang="en-US" sz="2400" dirty="0" smtClean="0"/>
              <a:t> to </a:t>
            </a:r>
            <a:r>
              <a:rPr lang="en-US" sz="2400" b="1" dirty="0" smtClean="0"/>
              <a:t>retrieve</a:t>
            </a:r>
            <a:r>
              <a:rPr lang="en-US" sz="2400" dirty="0" smtClean="0"/>
              <a:t> a list of users,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GET /user/:id</a:t>
            </a:r>
            <a:r>
              <a:rPr lang="en-US" sz="2400" dirty="0" smtClean="0"/>
              <a:t> to </a:t>
            </a:r>
            <a:r>
              <a:rPr lang="en-US" sz="2400" b="1" dirty="0" smtClean="0"/>
              <a:t>retrieve a user</a:t>
            </a:r>
            <a:r>
              <a:rPr lang="en-US" sz="2400" dirty="0" smtClean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PATCH /user/:id</a:t>
            </a:r>
            <a:r>
              <a:rPr lang="en-US" sz="2400" dirty="0" smtClean="0"/>
              <a:t> to </a:t>
            </a:r>
            <a:r>
              <a:rPr lang="en-US" sz="2400" b="1" dirty="0" smtClean="0"/>
              <a:t>modify</a:t>
            </a:r>
            <a:r>
              <a:rPr lang="en-US" sz="2400" dirty="0" smtClean="0"/>
              <a:t> an existing user record,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DELETE /user/:id</a:t>
            </a:r>
            <a:r>
              <a:rPr lang="en-US" sz="2400" dirty="0" smtClean="0"/>
              <a:t> to </a:t>
            </a:r>
            <a:r>
              <a:rPr lang="en-US" sz="2400" b="1" dirty="0" smtClean="0"/>
              <a:t>remove</a:t>
            </a:r>
            <a:r>
              <a:rPr lang="en-US" sz="2400" dirty="0" smtClean="0"/>
              <a:t> a user.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HTTP Status Codes Correctly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i="1" dirty="0"/>
              <a:t>1xx</a:t>
            </a:r>
            <a:r>
              <a:rPr lang="en-US" sz="2600" i="1" dirty="0"/>
              <a:t> informational response</a:t>
            </a:r>
            <a:r>
              <a:rPr lang="en-US" sz="2600" dirty="0"/>
              <a:t> – the request was received, continuing process</a:t>
            </a:r>
          </a:p>
          <a:p>
            <a:r>
              <a:rPr lang="en-US" sz="2600" b="1" i="1" dirty="0"/>
              <a:t>2xx</a:t>
            </a:r>
            <a:r>
              <a:rPr lang="en-US" sz="2600" i="1" dirty="0"/>
              <a:t> successful</a:t>
            </a:r>
            <a:r>
              <a:rPr lang="en-US" sz="2600" dirty="0"/>
              <a:t> – the request was successfully received, understood, and accepted</a:t>
            </a:r>
          </a:p>
          <a:p>
            <a:r>
              <a:rPr lang="en-US" sz="2600" b="1" i="1" dirty="0"/>
              <a:t>3xx</a:t>
            </a:r>
            <a:r>
              <a:rPr lang="en-US" sz="2600" i="1" dirty="0"/>
              <a:t> redirection</a:t>
            </a:r>
            <a:r>
              <a:rPr lang="en-US" sz="2600" dirty="0"/>
              <a:t> – further action needs to be taken in order to complete the request</a:t>
            </a:r>
          </a:p>
          <a:p>
            <a:r>
              <a:rPr lang="en-US" sz="2600" b="1" i="1" dirty="0"/>
              <a:t>4xx</a:t>
            </a:r>
            <a:r>
              <a:rPr lang="en-US" sz="2600" i="1" dirty="0"/>
              <a:t> client error</a:t>
            </a:r>
            <a:r>
              <a:rPr lang="en-US" sz="2600" dirty="0"/>
              <a:t> – the request contains bad syntax or cannot be fulfilled</a:t>
            </a:r>
          </a:p>
          <a:p>
            <a:r>
              <a:rPr lang="en-US" sz="2600" b="1" i="1" dirty="0"/>
              <a:t>5xx</a:t>
            </a:r>
            <a:r>
              <a:rPr lang="en-US" sz="2600" i="1" dirty="0"/>
              <a:t> server error</a:t>
            </a:r>
            <a:r>
              <a:rPr lang="en-US" sz="2600" dirty="0"/>
              <a:t> – the server failed to </a:t>
            </a:r>
            <a:r>
              <a:rPr lang="en-US" sz="2600" dirty="0" err="1"/>
              <a:t>fulfil</a:t>
            </a:r>
            <a:r>
              <a:rPr lang="en-US" sz="2600" dirty="0"/>
              <a:t> an apparently valid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5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Request Method (HTTP)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→ GET()</a:t>
            </a:r>
          </a:p>
          <a:p>
            <a:pPr marL="0" indent="0">
              <a:buNone/>
            </a:pPr>
            <a:r>
              <a:rPr lang="en-US" dirty="0" smtClean="0"/>
              <a:t>→ POST()</a:t>
            </a:r>
          </a:p>
          <a:p>
            <a:pPr marL="0" indent="0">
              <a:buNone/>
            </a:pPr>
            <a:r>
              <a:rPr lang="en-US" dirty="0" smtClean="0"/>
              <a:t>→ PUT()</a:t>
            </a:r>
          </a:p>
          <a:p>
            <a:pPr marL="0" indent="0">
              <a:buNone/>
            </a:pPr>
            <a:r>
              <a:rPr lang="en-US" dirty="0" smtClean="0"/>
              <a:t>→ DELETE()</a:t>
            </a:r>
          </a:p>
          <a:p>
            <a:pPr marL="0" indent="0">
              <a:buNone/>
            </a:pPr>
            <a:r>
              <a:rPr lang="en-US" dirty="0" smtClean="0"/>
              <a:t>→ POST() request are done mostly on server side</a:t>
            </a:r>
          </a:p>
          <a:p>
            <a:pPr marL="0" indent="0">
              <a:buNone/>
            </a:pPr>
            <a:r>
              <a:rPr lang="en-US" dirty="0" smtClean="0"/>
              <a:t>→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b="1" dirty="0" smtClean="0"/>
              <a:t>GET()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try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res.send</a:t>
            </a:r>
            <a:r>
              <a:rPr lang="en-US" dirty="0" smtClean="0"/>
              <a:t>("This is simple get request");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catch (error) {</a:t>
            </a:r>
          </a:p>
          <a:p>
            <a:pPr marL="0" indent="0">
              <a:buNone/>
            </a:pPr>
            <a:r>
              <a:rPr lang="en-US" dirty="0" smtClean="0"/>
              <a:t>        console.log("failed!", error);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4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GET() </a:t>
            </a:r>
            <a:r>
              <a:rPr lang="en-US" dirty="0" smtClean="0"/>
              <a:t>Request With </a:t>
            </a:r>
            <a:r>
              <a:rPr lang="en-US" b="1" dirty="0" smtClean="0"/>
              <a:t>URL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('/query',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req.query.firstName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req.query.lastName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let age = </a:t>
            </a:r>
            <a:r>
              <a:rPr lang="en-US" dirty="0" err="1" smtClean="0"/>
              <a:t>req.query.age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 + " " + age);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GET() </a:t>
            </a:r>
            <a:r>
              <a:rPr lang="en-US" dirty="0" smtClean="0"/>
              <a:t>Request </a:t>
            </a:r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app.get</a:t>
            </a:r>
            <a:r>
              <a:rPr lang="en-US" dirty="0" smtClean="0"/>
              <a:t>('/header',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</a:t>
            </a:r>
            <a:r>
              <a:rPr lang="en-US" dirty="0" err="1" smtClean="0"/>
              <a:t>firstName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</a:t>
            </a:r>
            <a:r>
              <a:rPr lang="en-US" dirty="0" err="1" smtClean="0"/>
              <a:t>lastName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let age = </a:t>
            </a:r>
            <a:r>
              <a:rPr lang="en-US" dirty="0" err="1" smtClean="0"/>
              <a:t>req.header</a:t>
            </a:r>
            <a:r>
              <a:rPr lang="en-US" dirty="0" smtClean="0"/>
              <a:t>('age');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userAgent</a:t>
            </a:r>
            <a:r>
              <a:rPr lang="en-US" dirty="0" smtClean="0"/>
              <a:t> = </a:t>
            </a:r>
            <a:r>
              <a:rPr lang="en-US" dirty="0" err="1" smtClean="0"/>
              <a:t>req.header</a:t>
            </a:r>
            <a:r>
              <a:rPr lang="en-US" dirty="0" smtClean="0"/>
              <a:t>('User-Agent');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en-US" b="1" dirty="0" smtClean="0"/>
              <a:t>The header values should be given in header before </a:t>
            </a:r>
          </a:p>
          <a:p>
            <a:pPr marL="0" indent="0">
              <a:buNone/>
            </a:pPr>
            <a:r>
              <a:rPr lang="en-US" dirty="0" smtClean="0"/>
              <a:t>    // sending the get() request using postman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 + " " + age + " " + </a:t>
            </a:r>
            <a:r>
              <a:rPr lang="en-US" dirty="0" err="1" smtClean="0"/>
              <a:t>userAgent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b="1" dirty="0" smtClean="0"/>
              <a:t>POST() </a:t>
            </a:r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app.post</a:t>
            </a:r>
            <a:r>
              <a:rPr lang="en-US" dirty="0" smtClean="0"/>
              <a:t>('/',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try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res.send</a:t>
            </a:r>
            <a:r>
              <a:rPr lang="en-US" dirty="0" smtClean="0"/>
              <a:t>("This is simple post request");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catch (error) {</a:t>
            </a:r>
          </a:p>
          <a:p>
            <a:pPr marL="0" indent="0">
              <a:buNone/>
            </a:pPr>
            <a:r>
              <a:rPr lang="en-US" dirty="0" smtClean="0"/>
              <a:t>        console.log("failed!", error);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POST() </a:t>
            </a:r>
            <a:r>
              <a:rPr lang="en-US" dirty="0" smtClean="0"/>
              <a:t>Request With </a:t>
            </a:r>
            <a:r>
              <a:rPr lang="en-US" b="1" dirty="0" smtClean="0"/>
              <a:t>URL Query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express = require('express');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 = express();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app.post</a:t>
            </a:r>
            <a:r>
              <a:rPr lang="en-US" dirty="0" smtClean="0"/>
              <a:t>('/query',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firstName</a:t>
            </a:r>
            <a:r>
              <a:rPr lang="en-US" dirty="0" smtClean="0"/>
              <a:t> = </a:t>
            </a:r>
            <a:r>
              <a:rPr lang="en-US" dirty="0" err="1" smtClean="0"/>
              <a:t>req.query.firstName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let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req.query.lastName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let age = </a:t>
            </a:r>
            <a:r>
              <a:rPr lang="en-US" dirty="0" err="1" smtClean="0"/>
              <a:t>req.query.age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res.end</a:t>
            </a:r>
            <a:r>
              <a:rPr lang="en-US" dirty="0" smtClean="0"/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 + " " + </a:t>
            </a:r>
            <a:r>
              <a:rPr lang="en-US" dirty="0" err="1" smtClean="0"/>
              <a:t>lastName</a:t>
            </a:r>
            <a:r>
              <a:rPr lang="en-US" dirty="0" smtClean="0"/>
              <a:t> + " " + age);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app.listen</a:t>
            </a:r>
            <a:r>
              <a:rPr lang="en-US" dirty="0" smtClean="0"/>
              <a:t>(8000, () =&gt; {</a:t>
            </a:r>
          </a:p>
          <a:p>
            <a:pPr marL="0" indent="0">
              <a:buNone/>
            </a:pPr>
            <a:r>
              <a:rPr lang="en-US" dirty="0" smtClean="0"/>
              <a:t>    console.log("server connection successful!");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7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757</Words>
  <Application>Microsoft Office PowerPoint</Application>
  <PresentationFormat>On-screen Show (4:3)</PresentationFormat>
  <Paragraphs>187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 Http methods</vt:lpstr>
      <vt:lpstr>Use HTTP Methods &amp; API Routes </vt:lpstr>
      <vt:lpstr>Use HTTP Status Codes Correctly </vt:lpstr>
      <vt:lpstr>Request Method (HTTP) </vt:lpstr>
      <vt:lpstr>Simple GET() Request</vt:lpstr>
      <vt:lpstr>GET() Request With URL Query</vt:lpstr>
      <vt:lpstr>GET() Request Header</vt:lpstr>
      <vt:lpstr>Simple POST() Request</vt:lpstr>
      <vt:lpstr>POST() Request With URL Query</vt:lpstr>
      <vt:lpstr>POST() Request Header</vt:lpstr>
      <vt:lpstr>POST() Request JSON in Body</vt:lpstr>
      <vt:lpstr>GET vs POST</vt:lpstr>
      <vt:lpstr>HTTP Throttling</vt:lpstr>
      <vt:lpstr>Use HTTP headers to Send Metadata </vt:lpstr>
      <vt:lpstr>Black-Box Test your Node.js REST APIs </vt:lpstr>
      <vt:lpstr>Do JWT-Based, Stateless Authentication </vt:lpstr>
      <vt:lpstr>Use Conditional Requests </vt:lpstr>
      <vt:lpstr>Create a Proper API Documentation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2022-11-02T18:01:56Z</dcterms:created>
  <dcterms:modified xsi:type="dcterms:W3CDTF">2022-11-02T21:05:51Z</dcterms:modified>
</cp:coreProperties>
</file>