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4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654A-EB25-4378-9AF8-DAF4954EE73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38DB-E96B-42DF-AD23-0D929AAC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2100" b="1" dirty="0" smtClean="0"/>
              <a:t>JSON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b="1" dirty="0" smtClean="0"/>
              <a:t>Best </a:t>
            </a:r>
            <a:r>
              <a:rPr lang="en-US" sz="8000" b="1" dirty="0"/>
              <a:t>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 JSON -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object notation</a:t>
            </a:r>
          </a:p>
          <a:p>
            <a:r>
              <a:rPr lang="en-US" sz="1600" dirty="0" smtClean="0"/>
              <a:t> JSON is a lightweight data-interchange format that is completely language independent</a:t>
            </a:r>
          </a:p>
          <a:p>
            <a:r>
              <a:rPr lang="en-US" sz="1600" dirty="0" smtClean="0"/>
              <a:t> The official internet media type for JSON is application/</a:t>
            </a:r>
            <a:r>
              <a:rPr lang="en-US" sz="1600" dirty="0" err="1" smtClean="0"/>
              <a:t>json</a:t>
            </a:r>
            <a:endParaRPr lang="en-US" sz="1600" dirty="0" smtClean="0"/>
          </a:p>
          <a:p>
            <a:r>
              <a:rPr lang="en-US" sz="1600" dirty="0" smtClean="0"/>
              <a:t> Human readable data interchange</a:t>
            </a:r>
          </a:p>
          <a:p>
            <a:r>
              <a:rPr lang="en-US" sz="1600" dirty="0" smtClean="0"/>
              <a:t> So, for security, JSON is encrypted and decrypted</a:t>
            </a:r>
          </a:p>
          <a:p>
            <a:pPr marL="0" indent="0">
              <a:buNone/>
            </a:pPr>
            <a:r>
              <a:rPr lang="en-US" b="1" dirty="0" smtClean="0"/>
              <a:t>Uses of JSON</a:t>
            </a:r>
          </a:p>
          <a:p>
            <a:r>
              <a:rPr lang="en-US" sz="1600" dirty="0" smtClean="0"/>
              <a:t> JSON format is used for serializing and transmitting structured data over a network connection</a:t>
            </a:r>
          </a:p>
          <a:p>
            <a:r>
              <a:rPr lang="en-US" sz="1600" dirty="0" smtClean="0"/>
              <a:t> Primarily used to transmit data between a server and web application</a:t>
            </a:r>
          </a:p>
          <a:p>
            <a:r>
              <a:rPr lang="en-US" sz="1600" dirty="0" smtClean="0"/>
              <a:t> Web services and APIs use JSON format to provide public data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586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 Structure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8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7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 Data Types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292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23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Bad Characters and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JSON Lint website to validate JSON data and finding error in JSON</a:t>
            </a:r>
          </a:p>
          <a:p>
            <a:pPr>
              <a:buFont typeface="Wingdings" pitchFamily="2" charset="2"/>
              <a:buChar char="q"/>
            </a:pPr>
            <a:endParaRPr lang="en-US" sz="1600" dirty="0"/>
          </a:p>
          <a:p>
            <a:pPr>
              <a:buFont typeface="Wingdings" pitchFamily="2" charset="2"/>
              <a:buChar char="q"/>
            </a:pP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13635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10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Key: value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29600" cy="338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8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320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36939"/>
            <a:ext cx="8153400" cy="322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54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84912"/>
            <a:ext cx="8458200" cy="603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17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114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JSON </vt:lpstr>
      <vt:lpstr>Introduction</vt:lpstr>
      <vt:lpstr>JSON Structure</vt:lpstr>
      <vt:lpstr>JSON Data Types</vt:lpstr>
      <vt:lpstr>Bad Characters and Solution</vt:lpstr>
      <vt:lpstr>Key: value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2022-10-31T20:14:02Z</dcterms:created>
  <dcterms:modified xsi:type="dcterms:W3CDTF">2022-10-31T20:45:07Z</dcterms:modified>
</cp:coreProperties>
</file>