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1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2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D2D5-8EA1-4EC8-B87F-CF460CD06392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96E2-4278-49F4-98F8-D078CEC8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b="1" dirty="0"/>
              <a:t>Request - </a:t>
            </a:r>
            <a:r>
              <a:rPr lang="en-US" sz="7200" b="1" dirty="0" smtClean="0"/>
              <a:t>Response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Best Practices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454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json</a:t>
            </a:r>
            <a:r>
              <a:rPr lang="en-US" dirty="0"/>
              <a:t>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let </a:t>
            </a:r>
            <a:r>
              <a:rPr lang="en-US" dirty="0" err="1"/>
              <a:t>myJsonArray</a:t>
            </a:r>
            <a:r>
              <a:rPr lang="en-US" dirty="0"/>
              <a:t> = [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name: "</a:t>
            </a:r>
            <a:r>
              <a:rPr lang="en-US" dirty="0" err="1"/>
              <a:t>saad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age: "25",</a:t>
            </a:r>
          </a:p>
          <a:p>
            <a:pPr marL="0" indent="0">
              <a:buNone/>
            </a:pPr>
            <a:r>
              <a:rPr lang="en-US" dirty="0"/>
              <a:t>                city: "</a:t>
            </a:r>
            <a:r>
              <a:rPr lang="en-US" dirty="0" err="1"/>
              <a:t>Rajshahi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name: "</a:t>
            </a:r>
            <a:r>
              <a:rPr lang="en-US" dirty="0" err="1"/>
              <a:t>raad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age: "22",</a:t>
            </a:r>
          </a:p>
          <a:p>
            <a:pPr marL="0" indent="0">
              <a:buNone/>
            </a:pPr>
            <a:r>
              <a:rPr lang="en-US" dirty="0"/>
              <a:t>                city: "</a:t>
            </a:r>
            <a:r>
              <a:rPr lang="en-US" dirty="0" err="1"/>
              <a:t>Gaibandha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},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name: "</a:t>
            </a:r>
            <a:r>
              <a:rPr lang="en-US" dirty="0" err="1"/>
              <a:t>sakib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            age: "24",</a:t>
            </a:r>
          </a:p>
          <a:p>
            <a:pPr marL="0" indent="0">
              <a:buNone/>
            </a:pPr>
            <a:r>
              <a:rPr lang="en-US" dirty="0"/>
              <a:t>                city: "</a:t>
            </a:r>
            <a:r>
              <a:rPr lang="en-US" dirty="0" err="1"/>
              <a:t>Tangail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res.json</a:t>
            </a:r>
            <a:r>
              <a:rPr lang="en-US" dirty="0"/>
              <a:t>(</a:t>
            </a:r>
            <a:r>
              <a:rPr lang="en-US" dirty="0" err="1"/>
              <a:t>myJsonArray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(8080, () =&gt; {</a:t>
            </a:r>
          </a:p>
          <a:p>
            <a:pPr marL="0" indent="0">
              <a:buNone/>
            </a:pPr>
            <a:r>
              <a:rPr lang="en-US" dirty="0"/>
              <a:t>    console.log("server connection successful");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7548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('/download',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res.download</a:t>
            </a:r>
            <a:r>
              <a:rPr lang="en-US" dirty="0"/>
              <a:t>('../images/black.jpg');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(5000, () =&gt; {</a:t>
            </a:r>
          </a:p>
          <a:p>
            <a:pPr marL="0" indent="0">
              <a:buNone/>
            </a:pPr>
            <a:r>
              <a:rPr lang="en-US" dirty="0"/>
              <a:t>    console.log("server connected");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8295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Redirect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bangladesh</a:t>
            </a:r>
            <a:r>
              <a:rPr lang="en-US" dirty="0"/>
              <a:t>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res.redirect</a:t>
            </a:r>
            <a:r>
              <a:rPr lang="en-US" dirty="0"/>
              <a:t>('http://localhost:5000/</a:t>
            </a:r>
            <a:r>
              <a:rPr lang="en-US" dirty="0" err="1"/>
              <a:t>pakistan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pakistan</a:t>
            </a:r>
            <a:r>
              <a:rPr lang="en-US" dirty="0"/>
              <a:t>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res.send</a:t>
            </a:r>
            <a:r>
              <a:rPr lang="en-US" dirty="0"/>
              <a:t>("This is Pakistan.");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(5000, () =&gt; {</a:t>
            </a:r>
          </a:p>
          <a:p>
            <a:pPr marL="0" indent="0">
              <a:buNone/>
            </a:pPr>
            <a:r>
              <a:rPr lang="en-US" dirty="0"/>
              <a:t>    console.log("server connected");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2208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200" dirty="0" smtClean="0"/>
              <a:t>→ </a:t>
            </a:r>
            <a:r>
              <a:rPr lang="en-US" sz="4200" dirty="0"/>
              <a:t>Should store value in </a:t>
            </a:r>
            <a:r>
              <a:rPr lang="en-US" sz="4200" b="1" dirty="0"/>
              <a:t>key: value </a:t>
            </a:r>
            <a:r>
              <a:rPr lang="en-US" sz="4200" dirty="0" smtClean="0"/>
              <a:t>order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r>
              <a:rPr lang="en-US" sz="4200" dirty="0"/>
              <a:t>→ To add info in header, </a:t>
            </a:r>
            <a:r>
              <a:rPr lang="en-US" sz="4200" b="1" dirty="0" err="1"/>
              <a:t>res.append</a:t>
            </a:r>
            <a:r>
              <a:rPr lang="en-US" sz="4200" b="1" dirty="0"/>
              <a:t>(”name”, “</a:t>
            </a:r>
            <a:r>
              <a:rPr lang="en-US" sz="4200" b="1" dirty="0" err="1"/>
              <a:t>saad</a:t>
            </a:r>
            <a:r>
              <a:rPr lang="en-US" sz="4200" b="1" dirty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('/header',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res.append</a:t>
            </a:r>
            <a:r>
              <a:rPr lang="en-US" dirty="0"/>
              <a:t>("name", "</a:t>
            </a:r>
            <a:r>
              <a:rPr lang="en-US" dirty="0" err="1"/>
              <a:t>saad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res.append</a:t>
            </a:r>
            <a:r>
              <a:rPr lang="en-US" dirty="0"/>
              <a:t>("age", "25");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res.append</a:t>
            </a:r>
            <a:r>
              <a:rPr lang="en-US" dirty="0"/>
              <a:t>("city", "</a:t>
            </a:r>
            <a:r>
              <a:rPr lang="en-US" dirty="0" err="1"/>
              <a:t>rajshahi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res.status</a:t>
            </a:r>
            <a:r>
              <a:rPr lang="en-US" dirty="0"/>
              <a:t>(201).end("This is header.");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(5000, () =&gt; {</a:t>
            </a:r>
          </a:p>
          <a:p>
            <a:pPr marL="0" indent="0">
              <a:buNone/>
            </a:pPr>
            <a:r>
              <a:rPr lang="en-US" dirty="0"/>
              <a:t>    console.log("server connected");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0451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Set Cookies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→ </a:t>
            </a:r>
            <a:r>
              <a:rPr lang="en-US" b="1" dirty="0"/>
              <a:t>Should store value in key: value </a:t>
            </a:r>
            <a:r>
              <a:rPr lang="en-US" b="1" dirty="0" smtClean="0"/>
              <a:t>order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('/cookie',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res.cookie</a:t>
            </a:r>
            <a:r>
              <a:rPr lang="en-US" dirty="0"/>
              <a:t>("name", "</a:t>
            </a:r>
            <a:r>
              <a:rPr lang="en-US" dirty="0" err="1"/>
              <a:t>saad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res.cookie</a:t>
            </a:r>
            <a:r>
              <a:rPr lang="en-US" dirty="0"/>
              <a:t>("age", "25");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res.cookie</a:t>
            </a:r>
            <a:r>
              <a:rPr lang="en-US" dirty="0"/>
              <a:t>("city", "</a:t>
            </a:r>
            <a:r>
              <a:rPr lang="en-US" dirty="0" err="1"/>
              <a:t>rajshahi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res.end</a:t>
            </a:r>
            <a:r>
              <a:rPr lang="en-US" dirty="0"/>
              <a:t>("cookie set successfully");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(5000, () =&gt; {</a:t>
            </a:r>
          </a:p>
          <a:p>
            <a:pPr marL="0" indent="0">
              <a:buNone/>
            </a:pPr>
            <a:r>
              <a:rPr lang="en-US" dirty="0"/>
              <a:t>    console.log("server connected");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382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Clear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</a:t>
            </a:r>
            <a:r>
              <a:rPr lang="en-US" dirty="0" err="1"/>
              <a:t>clrcookie</a:t>
            </a:r>
            <a:r>
              <a:rPr lang="en-US" dirty="0"/>
              <a:t>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res.clearCookie</a:t>
            </a:r>
            <a:r>
              <a:rPr lang="en-US" dirty="0"/>
              <a:t>("name", "</a:t>
            </a:r>
            <a:r>
              <a:rPr lang="en-US" dirty="0" err="1"/>
              <a:t>saad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res.clearCookie</a:t>
            </a:r>
            <a:r>
              <a:rPr lang="en-US" dirty="0"/>
              <a:t>("age", "25");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res.end</a:t>
            </a:r>
            <a:r>
              <a:rPr lang="en-US" dirty="0"/>
              <a:t>("cookie cleared successfully");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(5000, () =&gt; {</a:t>
            </a:r>
          </a:p>
          <a:p>
            <a:pPr marL="0" indent="0">
              <a:buNone/>
            </a:pPr>
            <a:r>
              <a:rPr lang="en-US" dirty="0"/>
              <a:t>    console.log("server connected");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1796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2427"/>
            <a:ext cx="8229600" cy="376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334000"/>
            <a:ext cx="8240713" cy="50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93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1524000"/>
            <a:ext cx="8229600" cy="233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251484" cy="235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4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Request Method (HTTP)</a:t>
            </a:r>
          </a:p>
          <a:p>
            <a:pPr marL="400050" lvl="1" indent="0">
              <a:buNone/>
            </a:pPr>
            <a:r>
              <a:rPr lang="en-US" dirty="0"/>
              <a:t>→ GET()</a:t>
            </a:r>
          </a:p>
          <a:p>
            <a:pPr marL="457200" lvl="1" indent="0">
              <a:buNone/>
            </a:pPr>
            <a:r>
              <a:rPr lang="en-US" dirty="0"/>
              <a:t>→ POST()</a:t>
            </a:r>
          </a:p>
          <a:p>
            <a:pPr marL="457200" lvl="1" indent="0">
              <a:buNone/>
            </a:pPr>
            <a:r>
              <a:rPr lang="en-US" dirty="0"/>
              <a:t>→ PUT()</a:t>
            </a:r>
          </a:p>
          <a:p>
            <a:pPr marL="457200" lvl="1" indent="0">
              <a:buNone/>
            </a:pPr>
            <a:r>
              <a:rPr lang="en-US" dirty="0"/>
              <a:t>→ DELETE()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GET() </a:t>
            </a:r>
            <a:r>
              <a:rPr lang="en-US" dirty="0" smtClean="0"/>
              <a:t>Request</a:t>
            </a:r>
          </a:p>
          <a:p>
            <a:r>
              <a:rPr lang="en-US" dirty="0"/>
              <a:t>GET() Request With URL </a:t>
            </a:r>
            <a:r>
              <a:rPr lang="en-US" dirty="0" smtClean="0"/>
              <a:t>Query</a:t>
            </a:r>
          </a:p>
          <a:p>
            <a:r>
              <a:rPr lang="en-US" dirty="0"/>
              <a:t>GET() Request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Simple POST() </a:t>
            </a:r>
            <a:r>
              <a:rPr lang="en-US" i="1" dirty="0" smtClean="0"/>
              <a:t>Request</a:t>
            </a:r>
          </a:p>
          <a:p>
            <a:r>
              <a:rPr lang="en-US" i="1" dirty="0"/>
              <a:t>POST() Request With URL </a:t>
            </a:r>
            <a:r>
              <a:rPr lang="en-US" i="1" dirty="0" smtClean="0"/>
              <a:t>Query</a:t>
            </a:r>
          </a:p>
          <a:p>
            <a:r>
              <a:rPr lang="en-US" i="1" dirty="0"/>
              <a:t>POST() Request </a:t>
            </a:r>
            <a:r>
              <a:rPr lang="en-US" i="1" dirty="0" smtClean="0"/>
              <a:t>Header</a:t>
            </a:r>
          </a:p>
          <a:p>
            <a:r>
              <a:rPr lang="en-US" i="1" dirty="0"/>
              <a:t>POST() Request JSON in Body</a:t>
            </a:r>
          </a:p>
          <a:p>
            <a:pPr marL="400050" lvl="1" indent="0" algn="just">
              <a:buNone/>
            </a:pPr>
            <a:r>
              <a:rPr lang="en-US" sz="2200" dirty="0"/>
              <a:t>→ For this we have to install ‘body-parser’ node package by ‘</a:t>
            </a:r>
            <a:r>
              <a:rPr lang="en-US" sz="2200" dirty="0" err="1"/>
              <a:t>npm</a:t>
            </a:r>
            <a:r>
              <a:rPr lang="en-US" sz="2200" dirty="0"/>
              <a:t> install body-parser’</a:t>
            </a:r>
          </a:p>
          <a:p>
            <a:pPr marL="400050" lvl="1" indent="0" algn="just">
              <a:buNone/>
            </a:pPr>
            <a:r>
              <a:rPr lang="en-US" sz="2200" dirty="0"/>
              <a:t>→ Then, invoking through require(’body-parser’)</a:t>
            </a:r>
          </a:p>
          <a:p>
            <a:pPr marL="400050" lvl="1" indent="0" algn="just">
              <a:buNone/>
            </a:pPr>
            <a:r>
              <a:rPr lang="en-US" sz="2200" dirty="0"/>
              <a:t>→ Then we have to use it “</a:t>
            </a:r>
            <a:r>
              <a:rPr lang="en-US" sz="2200" dirty="0" err="1"/>
              <a:t>app.use</a:t>
            </a:r>
            <a:r>
              <a:rPr lang="en-US" sz="2200" dirty="0"/>
              <a:t>(</a:t>
            </a:r>
            <a:r>
              <a:rPr lang="en-US" sz="2200" dirty="0" err="1"/>
              <a:t>bodyParser.json</a:t>
            </a:r>
            <a:r>
              <a:rPr lang="en-US" sz="2200" dirty="0"/>
              <a:t>())”</a:t>
            </a:r>
          </a:p>
          <a:p>
            <a:pPr marL="400050" lvl="1" indent="0" algn="just">
              <a:buNone/>
            </a:pPr>
            <a:r>
              <a:rPr lang="en-US" sz="2200" dirty="0"/>
              <a:t>→ Only then we can call body in callback function</a:t>
            </a:r>
          </a:p>
          <a:p>
            <a:pPr marL="400050" lvl="1" indent="0" algn="just">
              <a:buNone/>
            </a:pPr>
            <a:r>
              <a:rPr lang="en-US" sz="2200" dirty="0"/>
              <a:t>→ If we want to see </a:t>
            </a:r>
            <a:r>
              <a:rPr lang="en-US" sz="2200" dirty="0" err="1"/>
              <a:t>json</a:t>
            </a:r>
            <a:r>
              <a:rPr lang="en-US" sz="2200" dirty="0"/>
              <a:t> data, we have to convert it into string by “</a:t>
            </a:r>
            <a:r>
              <a:rPr lang="en-US" sz="2200" dirty="0" err="1"/>
              <a:t>JSON.stringify</a:t>
            </a:r>
            <a:r>
              <a:rPr lang="en-US" sz="2200" dirty="0"/>
              <a:t>(data)”</a:t>
            </a:r>
          </a:p>
          <a:p>
            <a:pPr marL="400050" lvl="1" indent="0" algn="just">
              <a:buNone/>
            </a:pPr>
            <a:r>
              <a:rPr lang="en-US" sz="2200" dirty="0"/>
              <a:t>→ We have to send </a:t>
            </a:r>
            <a:r>
              <a:rPr lang="en-US" sz="2200" dirty="0" err="1"/>
              <a:t>json</a:t>
            </a:r>
            <a:r>
              <a:rPr lang="en-US" sz="2200" dirty="0"/>
              <a:t> data in body before sending post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3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285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58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→</a:t>
            </a:r>
            <a:r>
              <a:rPr lang="en-US" dirty="0"/>
              <a:t> 4 parts: response body, response header, response status, response </a:t>
            </a:r>
            <a:r>
              <a:rPr lang="en-US" dirty="0" smtClean="0"/>
              <a:t>cookies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→</a:t>
            </a:r>
            <a:r>
              <a:rPr lang="en-US" dirty="0"/>
              <a:t> Analyze using postman, postman console</a:t>
            </a:r>
          </a:p>
          <a:p>
            <a:pPr marL="0" indent="0" algn="just">
              <a:buNone/>
            </a:pPr>
            <a:r>
              <a:rPr lang="en-US" b="1" dirty="0"/>
              <a:t>→</a:t>
            </a:r>
            <a:r>
              <a:rPr lang="en-US" dirty="0"/>
              <a:t> Body contains different data (</a:t>
            </a:r>
            <a:r>
              <a:rPr lang="en-US" dirty="0" err="1"/>
              <a:t>json</a:t>
            </a:r>
            <a:r>
              <a:rPr lang="en-US" dirty="0"/>
              <a:t>, xml, html etc.)</a:t>
            </a:r>
          </a:p>
          <a:p>
            <a:pPr marL="0" indent="0" algn="just">
              <a:buNone/>
            </a:pPr>
            <a:r>
              <a:rPr lang="en-US" b="1" dirty="0"/>
              <a:t>→</a:t>
            </a:r>
            <a:r>
              <a:rPr lang="en-US" dirty="0"/>
              <a:t> We can add extra data in header</a:t>
            </a:r>
          </a:p>
          <a:p>
            <a:pPr marL="0" indent="0" algn="just">
              <a:buNone/>
            </a:pPr>
            <a:r>
              <a:rPr lang="en-US" b="1" dirty="0"/>
              <a:t>→</a:t>
            </a:r>
            <a:r>
              <a:rPr lang="en-US" dirty="0"/>
              <a:t> Study on response status codes</a:t>
            </a:r>
          </a:p>
          <a:p>
            <a:pPr marL="0" indent="0" algn="just">
              <a:buNone/>
            </a:pPr>
            <a:r>
              <a:rPr lang="en-US" b="1" dirty="0"/>
              <a:t>→</a:t>
            </a:r>
            <a:r>
              <a:rPr lang="en-US" dirty="0"/>
              <a:t> We can send data in 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>
            <a:normAutofit/>
          </a:bodyPr>
          <a:lstStyle/>
          <a:p>
            <a:r>
              <a:rPr lang="en-US" sz="5400" b="1" dirty="0"/>
              <a:t>Different types of response: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106363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1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String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res.end</a:t>
            </a:r>
            <a:r>
              <a:rPr lang="en-US" dirty="0"/>
              <a:t>("this is get string response");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res.send</a:t>
            </a:r>
            <a:r>
              <a:rPr lang="en-US" dirty="0"/>
              <a:t>() - response body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dirty="0" err="1"/>
              <a:t>res.end</a:t>
            </a:r>
            <a:r>
              <a:rPr lang="en-US" dirty="0"/>
              <a:t>() -  response end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app.post</a:t>
            </a:r>
            <a:r>
              <a:rPr lang="en-US" dirty="0"/>
              <a:t>('/',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res.send</a:t>
            </a:r>
            <a:r>
              <a:rPr lang="en-US" dirty="0"/>
              <a:t>("this is string post response")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(8080, () =&gt; {</a:t>
            </a:r>
          </a:p>
          <a:p>
            <a:pPr marL="0" indent="0">
              <a:buNone/>
            </a:pPr>
            <a:r>
              <a:rPr lang="en-US" dirty="0"/>
              <a:t>    console.log("server connection successful");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521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express = require('express');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 = express();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app.get</a:t>
            </a:r>
            <a:r>
              <a:rPr lang="en-US" dirty="0"/>
              <a:t>('/three', (</a:t>
            </a:r>
            <a:r>
              <a:rPr lang="en-US" dirty="0" err="1"/>
              <a:t>req</a:t>
            </a:r>
            <a:r>
              <a:rPr lang="en-US" dirty="0"/>
              <a:t>, res) =&gt; {</a:t>
            </a:r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res.status</a:t>
            </a:r>
            <a:r>
              <a:rPr lang="en-US" dirty="0"/>
              <a:t>(201).end();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res.status</a:t>
            </a:r>
            <a:r>
              <a:rPr lang="en-US" dirty="0"/>
              <a:t>(401).end("unauthorized");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catch (error) {</a:t>
            </a:r>
          </a:p>
          <a:p>
            <a:pPr marL="0" indent="0">
              <a:buNone/>
            </a:pPr>
            <a:r>
              <a:rPr lang="en-US" dirty="0"/>
              <a:t>        console.log(error);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app.listen</a:t>
            </a:r>
            <a:r>
              <a:rPr lang="en-US" dirty="0"/>
              <a:t>(8080, () =&gt; {</a:t>
            </a:r>
          </a:p>
          <a:p>
            <a:pPr marL="0" indent="0">
              <a:buNone/>
            </a:pPr>
            <a:r>
              <a:rPr lang="en-US" dirty="0"/>
              <a:t>    console.log("server connection successful");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3279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947</Words>
  <Application>Microsoft Office PowerPoint</Application>
  <PresentationFormat>On-screen Show (4:3)</PresentationFormat>
  <Paragraphs>232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Request - Response</vt:lpstr>
      <vt:lpstr>Request</vt:lpstr>
      <vt:lpstr>GET()</vt:lpstr>
      <vt:lpstr>POST()</vt:lpstr>
      <vt:lpstr>Response</vt:lpstr>
      <vt:lpstr>PowerPoint Presentation</vt:lpstr>
      <vt:lpstr>Different types of response: </vt:lpstr>
      <vt:lpstr>Simple String Response</vt:lpstr>
      <vt:lpstr>Response Status Code</vt:lpstr>
      <vt:lpstr>JSON Response</vt:lpstr>
      <vt:lpstr>Download Response</vt:lpstr>
      <vt:lpstr>Response Redirect</vt:lpstr>
      <vt:lpstr>Response Header</vt:lpstr>
      <vt:lpstr>Response Set Cookies</vt:lpstr>
      <vt:lpstr>Response Clear Cookies</vt:lpstr>
      <vt:lpstr>Response Status Code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2022-10-31T20:45:12Z</dcterms:created>
  <dcterms:modified xsi:type="dcterms:W3CDTF">2022-11-03T20:36:34Z</dcterms:modified>
</cp:coreProperties>
</file>