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8741-4DC2-40D3-A36B-DAE6BC62F3B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8BD5-E13F-466C-80AA-536FE389EF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8741-4DC2-40D3-A36B-DAE6BC62F3B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8BD5-E13F-466C-80AA-536FE389EF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8741-4DC2-40D3-A36B-DAE6BC62F3B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8BD5-E13F-466C-80AA-536FE389EF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8741-4DC2-40D3-A36B-DAE6BC62F3B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8BD5-E13F-466C-80AA-536FE389EF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8741-4DC2-40D3-A36B-DAE6BC62F3B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8BD5-E13F-466C-80AA-536FE389EF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8741-4DC2-40D3-A36B-DAE6BC62F3B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8BD5-E13F-466C-80AA-536FE389EF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8741-4DC2-40D3-A36B-DAE6BC62F3B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8BD5-E13F-466C-80AA-536FE389EF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8741-4DC2-40D3-A36B-DAE6BC62F3B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8BD5-E13F-466C-80AA-536FE389EF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8741-4DC2-40D3-A36B-DAE6BC62F3B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8BD5-E13F-466C-80AA-536FE389EF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8741-4DC2-40D3-A36B-DAE6BC62F3B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8BD5-E13F-466C-80AA-536FE389EF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8741-4DC2-40D3-A36B-DAE6BC62F3B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8BD5-E13F-466C-80AA-536FE389EF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A8741-4DC2-40D3-A36B-DAE6BC62F3B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A8BD5-E13F-466C-80AA-536FE389EF9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1692" y="186482"/>
            <a:ext cx="211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What is HTML?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1692" y="1015321"/>
            <a:ext cx="468750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Hyper Text Markup Language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Markup language for creating Web pages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Describes the structure of a Web page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802" y="195384"/>
            <a:ext cx="1243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Table tags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802" y="830385"/>
            <a:ext cx="10506583" cy="55547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802" y="195384"/>
            <a:ext cx="1360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Media tags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495" y="913130"/>
            <a:ext cx="10788015" cy="27393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802" y="195384"/>
            <a:ext cx="1243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Meta tags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95" y="982980"/>
            <a:ext cx="10867390" cy="17672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802" y="195384"/>
            <a:ext cx="1515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General tags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95" y="880745"/>
            <a:ext cx="10656570" cy="50965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216" y="250092"/>
            <a:ext cx="3561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Create Simple HTML Document 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215" y="1081698"/>
            <a:ext cx="4639147" cy="34355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216" y="250092"/>
            <a:ext cx="2340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Basic HTML Tags List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870" y="913130"/>
            <a:ext cx="9434830" cy="50082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216" y="250092"/>
            <a:ext cx="1850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Formatting tags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020" y="953770"/>
            <a:ext cx="9234805" cy="5516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216" y="250092"/>
            <a:ext cx="1850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Formatting tags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300" y="1016000"/>
            <a:ext cx="10313035" cy="2006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216" y="250092"/>
            <a:ext cx="1331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Image tags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675" y="875665"/>
            <a:ext cx="10735945" cy="4619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216" y="250092"/>
            <a:ext cx="2569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Link or navigation tags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020" y="1001395"/>
            <a:ext cx="10714990" cy="22040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216" y="250092"/>
            <a:ext cx="1038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List tags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020" y="862330"/>
            <a:ext cx="10405745" cy="35826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216" y="250092"/>
            <a:ext cx="231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Form and input tags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216" y="883139"/>
            <a:ext cx="9578617" cy="54889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WPS Presentation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Roboto</vt:lpstr>
      <vt:lpstr>Calibri</vt:lpstr>
      <vt:lpstr>Helvetica Neue</vt:lpstr>
      <vt:lpstr>微软雅黑</vt:lpstr>
      <vt:lpstr>汉仪旗黑</vt:lpstr>
      <vt:lpstr>Arial Unicode MS</vt:lpstr>
      <vt:lpstr>Calibri Light</vt:lpstr>
      <vt:lpstr>宋体-简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Engr. Rabbil Hasan</dc:creator>
  <cp:lastModifiedBy>rabbilhasan</cp:lastModifiedBy>
  <cp:revision>19</cp:revision>
  <dcterms:created xsi:type="dcterms:W3CDTF">2022-08-27T18:51:11Z</dcterms:created>
  <dcterms:modified xsi:type="dcterms:W3CDTF">2022-08-27T18:51:11Z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