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424" y="109792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 Approach to Evaluate and Measure Quality among Multiple Alignments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640170"/>
            <a:ext cx="8915399" cy="40954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Faisal Ahmed</a:t>
            </a:r>
          </a:p>
          <a:p>
            <a:r>
              <a:rPr lang="en-US" dirty="0" smtClean="0"/>
              <a:t>Reg. No.: 2011331047</a:t>
            </a:r>
          </a:p>
          <a:p>
            <a:r>
              <a:rPr lang="en-US" dirty="0" smtClean="0"/>
              <a:t>Supervisor: </a:t>
            </a:r>
          </a:p>
          <a:p>
            <a:r>
              <a:rPr lang="en-GB" dirty="0" err="1" smtClean="0"/>
              <a:t>Biswapriyo</a:t>
            </a:r>
            <a:r>
              <a:rPr lang="en-GB" dirty="0" smtClean="0"/>
              <a:t> </a:t>
            </a:r>
            <a:r>
              <a:rPr lang="en-GB" dirty="0" err="1" smtClean="0"/>
              <a:t>Chakrabarty</a:t>
            </a:r>
            <a:endParaRPr lang="en-GB" dirty="0"/>
          </a:p>
          <a:p>
            <a:r>
              <a:rPr lang="en-GB" dirty="0" smtClean="0"/>
              <a:t>Lecturer</a:t>
            </a:r>
            <a:r>
              <a:rPr lang="en-US" dirty="0" smtClean="0"/>
              <a:t>, CSE, SUST</a:t>
            </a:r>
          </a:p>
          <a:p>
            <a:r>
              <a:rPr lang="en-US" dirty="0" smtClean="0"/>
              <a:t>Co-Advisors:</a:t>
            </a:r>
          </a:p>
          <a:p>
            <a:r>
              <a:rPr lang="en-GB" dirty="0"/>
              <a:t>Md. </a:t>
            </a:r>
            <a:r>
              <a:rPr lang="en-GB" dirty="0" err="1"/>
              <a:t>Ruhul</a:t>
            </a:r>
            <a:r>
              <a:rPr lang="en-GB" dirty="0"/>
              <a:t> Amin </a:t>
            </a:r>
            <a:r>
              <a:rPr lang="en-GB" dirty="0" err="1" smtClean="0"/>
              <a:t>Shajib</a:t>
            </a:r>
            <a:endParaRPr lang="en-US" dirty="0"/>
          </a:p>
          <a:p>
            <a:r>
              <a:rPr lang="en-GB" dirty="0" smtClean="0"/>
              <a:t>Assistant </a:t>
            </a:r>
            <a:r>
              <a:rPr lang="en-GB" dirty="0"/>
              <a:t>Professor, CSE, SUST</a:t>
            </a:r>
            <a:endParaRPr lang="en-US" dirty="0"/>
          </a:p>
          <a:p>
            <a:r>
              <a:rPr lang="en-GB" dirty="0"/>
              <a:t>Md. </a:t>
            </a:r>
            <a:r>
              <a:rPr lang="en-GB" dirty="0" err="1"/>
              <a:t>Eamin</a:t>
            </a:r>
            <a:r>
              <a:rPr lang="en-GB" dirty="0"/>
              <a:t> Rahman</a:t>
            </a:r>
            <a:endParaRPr lang="en-US" dirty="0"/>
          </a:p>
          <a:p>
            <a:r>
              <a:rPr lang="en-GB" dirty="0"/>
              <a:t>Assistant Professor, CSE, SUST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6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Smith-Waterman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1528916"/>
            <a:ext cx="5287324" cy="39028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5431724"/>
            <a:ext cx="512579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1804501"/>
            <a:ext cx="7293918" cy="3828174"/>
          </a:xfrm>
        </p:spPr>
      </p:pic>
    </p:spTree>
    <p:extLst>
      <p:ext uri="{BB962C8B-B14F-4D97-AF65-F5344CB8AC3E}">
        <p14:creationId xmlns:p14="http://schemas.microsoft.com/office/powerpoint/2010/main" val="32109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 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1723"/>
            <a:ext cx="4379134" cy="4289764"/>
          </a:xfrm>
        </p:spPr>
      </p:pic>
    </p:spTree>
    <p:extLst>
      <p:ext uri="{BB962C8B-B14F-4D97-AF65-F5344CB8AC3E}">
        <p14:creationId xmlns:p14="http://schemas.microsoft.com/office/powerpoint/2010/main" val="197613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Alignment (</a:t>
            </a:r>
            <a:r>
              <a:rPr lang="en-US" dirty="0" err="1" smtClean="0"/>
              <a:t>TraceBack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338"/>
            <a:ext cx="5468691" cy="4151074"/>
          </a:xfrm>
        </p:spPr>
      </p:pic>
    </p:spTree>
    <p:extLst>
      <p:ext uri="{BB962C8B-B14F-4D97-AF65-F5344CB8AC3E}">
        <p14:creationId xmlns:p14="http://schemas.microsoft.com/office/powerpoint/2010/main" val="40400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Alignment (</a:t>
            </a:r>
            <a:r>
              <a:rPr lang="en-US" dirty="0" err="1" smtClean="0"/>
              <a:t>TraceBack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19187"/>
            <a:ext cx="5733321" cy="4299992"/>
          </a:xfrm>
        </p:spPr>
      </p:pic>
    </p:spTree>
    <p:extLst>
      <p:ext uri="{BB962C8B-B14F-4D97-AF65-F5344CB8AC3E}">
        <p14:creationId xmlns:p14="http://schemas.microsoft.com/office/powerpoint/2010/main" val="108154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Measurement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Identity means Percentage of Matches considering all penalties (insertion, deletion, mismatches)</a:t>
            </a:r>
          </a:p>
          <a:p>
            <a:r>
              <a:rPr lang="en-US" sz="3200" dirty="0" smtClean="0"/>
              <a:t>POI = Total number of matches/ (Total Matches + Total Penalties)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80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POI vs. 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672"/>
            <a:ext cx="6851561" cy="4382815"/>
          </a:xfrm>
        </p:spPr>
      </p:pic>
    </p:spTree>
    <p:extLst>
      <p:ext uri="{BB962C8B-B14F-4D97-AF65-F5344CB8AC3E}">
        <p14:creationId xmlns:p14="http://schemas.microsoft.com/office/powerpoint/2010/main" val="112947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vs. POI (Global Alignment)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4" y="1529035"/>
            <a:ext cx="5843752" cy="4382815"/>
          </a:xfrm>
        </p:spPr>
      </p:pic>
    </p:spTree>
    <p:extLst>
      <p:ext uri="{BB962C8B-B14F-4D97-AF65-F5344CB8AC3E}">
        <p14:creationId xmlns:p14="http://schemas.microsoft.com/office/powerpoint/2010/main" val="51647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Alignment (Considering Column)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90" y="1393807"/>
            <a:ext cx="6024056" cy="4518043"/>
          </a:xfrm>
        </p:spPr>
      </p:pic>
    </p:spTree>
    <p:extLst>
      <p:ext uri="{BB962C8B-B14F-4D97-AF65-F5344CB8AC3E}">
        <p14:creationId xmlns:p14="http://schemas.microsoft.com/office/powerpoint/2010/main" val="189555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 (Considering </a:t>
            </a:r>
            <a:r>
              <a:rPr lang="en-US" dirty="0" smtClean="0"/>
              <a:t>Row)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1421"/>
            <a:ext cx="6465194" cy="4489065"/>
          </a:xfrm>
        </p:spPr>
      </p:pic>
    </p:spTree>
    <p:extLst>
      <p:ext uri="{BB962C8B-B14F-4D97-AF65-F5344CB8AC3E}">
        <p14:creationId xmlns:p14="http://schemas.microsoft.com/office/powerpoint/2010/main" val="3907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sequence alignment</a:t>
            </a:r>
            <a:r>
              <a:rPr lang="en-US" sz="2800" dirty="0"/>
              <a:t> is a way of arranging the sequences of </a:t>
            </a:r>
            <a:r>
              <a:rPr lang="en-US" sz="2800" dirty="0" smtClean="0"/>
              <a:t>DNA,</a:t>
            </a:r>
            <a:r>
              <a:rPr lang="en-US" sz="2800" dirty="0"/>
              <a:t> RNA, or protein to identify regions of similarity that may be a consequence of functional, structural, or evolutionary relationships between the sequences.</a:t>
            </a:r>
          </a:p>
        </p:txBody>
      </p:sp>
    </p:spTree>
    <p:extLst>
      <p:ext uri="{BB962C8B-B14F-4D97-AF65-F5344CB8AC3E}">
        <p14:creationId xmlns:p14="http://schemas.microsoft.com/office/powerpoint/2010/main" val="61191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Freq. vs. POI (from original Input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490399"/>
            <a:ext cx="6238107" cy="4678581"/>
          </a:xfrm>
        </p:spPr>
      </p:pic>
    </p:spTree>
    <p:extLst>
      <p:ext uri="{BB962C8B-B14F-4D97-AF65-F5344CB8AC3E}">
        <p14:creationId xmlns:p14="http://schemas.microsoft.com/office/powerpoint/2010/main" val="247750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Implemented Global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1025"/>
            <a:ext cx="7735931" cy="4202806"/>
          </a:xfrm>
        </p:spPr>
      </p:pic>
    </p:spTree>
    <p:extLst>
      <p:ext uri="{BB962C8B-B14F-4D97-AF65-F5344CB8AC3E}">
        <p14:creationId xmlns:p14="http://schemas.microsoft.com/office/powerpoint/2010/main" val="496256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with Implemented </a:t>
            </a:r>
            <a:r>
              <a:rPr lang="en-US" dirty="0" smtClean="0"/>
              <a:t>Local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6972821" cy="4164169"/>
          </a:xfrm>
        </p:spPr>
      </p:pic>
    </p:spTree>
    <p:extLst>
      <p:ext uri="{BB962C8B-B14F-4D97-AF65-F5344CB8AC3E}">
        <p14:creationId xmlns:p14="http://schemas.microsoft.com/office/powerpoint/2010/main" val="60021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Optimization in the implemented naive algorithm</a:t>
            </a:r>
          </a:p>
          <a:p>
            <a:r>
              <a:rPr lang="en-US" sz="2800" dirty="0" smtClean="0"/>
              <a:t>More analysis on making better alignment</a:t>
            </a:r>
          </a:p>
          <a:p>
            <a:r>
              <a:rPr lang="en-US" sz="2800" dirty="0" smtClean="0"/>
              <a:t>Building memory optimized quality measurement and comparison tool</a:t>
            </a:r>
          </a:p>
        </p:txBody>
      </p:sp>
    </p:spTree>
    <p:extLst>
      <p:ext uri="{BB962C8B-B14F-4D97-AF65-F5344CB8AC3E}">
        <p14:creationId xmlns:p14="http://schemas.microsoft.com/office/powerpoint/2010/main" val="926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0" y="2472743"/>
            <a:ext cx="8782209" cy="2833353"/>
          </a:xfrm>
        </p:spPr>
      </p:pic>
      <p:sp>
        <p:nvSpPr>
          <p:cNvPr id="3" name="TextBox 2"/>
          <p:cNvSpPr txBox="1"/>
          <p:nvPr/>
        </p:nvSpPr>
        <p:spPr>
          <a:xfrm>
            <a:off x="2592925" y="1184856"/>
            <a:ext cx="44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 Genome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3668" y="1769631"/>
            <a:ext cx="206062" cy="8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230" y="2923503"/>
            <a:ext cx="18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Reads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79561" y="3309870"/>
            <a:ext cx="515154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885" y="579549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Area Coverages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33363" y="5306096"/>
            <a:ext cx="90152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7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Mapping File Format Specifications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0" y="2089541"/>
            <a:ext cx="9264132" cy="3295450"/>
          </a:xfrm>
        </p:spPr>
      </p:pic>
    </p:spTree>
    <p:extLst>
      <p:ext uri="{BB962C8B-B14F-4D97-AF65-F5344CB8AC3E}">
        <p14:creationId xmlns:p14="http://schemas.microsoft.com/office/powerpoint/2010/main" val="272169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Evaluate SAM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Qualimap</a:t>
            </a:r>
            <a:endParaRPr lang="en-US" sz="2800" dirty="0"/>
          </a:p>
          <a:p>
            <a:r>
              <a:rPr lang="en-US" sz="2800" dirty="0"/>
              <a:t>IGV </a:t>
            </a:r>
            <a:r>
              <a:rPr lang="en-US" sz="2800" dirty="0" smtClean="0"/>
              <a:t>(Integrated Genome Viewer)</a:t>
            </a:r>
          </a:p>
          <a:p>
            <a:r>
              <a:rPr lang="en-US" sz="2800" dirty="0"/>
              <a:t>Picard </a:t>
            </a:r>
            <a:r>
              <a:rPr lang="en-US" sz="2800" dirty="0" smtClean="0"/>
              <a:t>tools</a:t>
            </a:r>
          </a:p>
          <a:p>
            <a:r>
              <a:rPr lang="en-US" sz="2800" dirty="0" smtClean="0"/>
              <a:t>RNA-</a:t>
            </a:r>
            <a:r>
              <a:rPr lang="en-US" sz="2800" dirty="0" err="1" smtClean="0"/>
              <a:t>SeQC</a:t>
            </a:r>
            <a:endParaRPr lang="en-US" sz="2800" dirty="0" smtClean="0"/>
          </a:p>
          <a:p>
            <a:r>
              <a:rPr lang="en-US" sz="2800" dirty="0" err="1" smtClean="0"/>
              <a:t>RSeQC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4284"/>
            <a:ext cx="6181858" cy="5148488"/>
          </a:xfrm>
        </p:spPr>
      </p:pic>
    </p:spTree>
    <p:extLst>
      <p:ext uri="{BB962C8B-B14F-4D97-AF65-F5344CB8AC3E}">
        <p14:creationId xmlns:p14="http://schemas.microsoft.com/office/powerpoint/2010/main" val="398577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23" y="2255590"/>
            <a:ext cx="8097380" cy="4145209"/>
          </a:xfrm>
        </p:spPr>
      </p:pic>
    </p:spTree>
    <p:extLst>
      <p:ext uri="{BB962C8B-B14F-4D97-AF65-F5344CB8AC3E}">
        <p14:creationId xmlns:p14="http://schemas.microsoft.com/office/powerpoint/2010/main" val="31746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90" y="2099256"/>
            <a:ext cx="9331337" cy="2623654"/>
          </a:xfrm>
        </p:spPr>
      </p:pic>
    </p:spTree>
    <p:extLst>
      <p:ext uri="{BB962C8B-B14F-4D97-AF65-F5344CB8AC3E}">
        <p14:creationId xmlns:p14="http://schemas.microsoft.com/office/powerpoint/2010/main" val="47539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Alignment</a:t>
            </a:r>
          </a:p>
          <a:p>
            <a:r>
              <a:rPr lang="en-US" sz="2400" dirty="0" smtClean="0"/>
              <a:t>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2669256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221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An Approach to Evaluate and Measure Quality among Multiple Alignments </vt:lpstr>
      <vt:lpstr>What is Sequence Alignment</vt:lpstr>
      <vt:lpstr> </vt:lpstr>
      <vt:lpstr>Sequence Alignment Mapping File Format Specifications </vt:lpstr>
      <vt:lpstr>Tools To Evaluate SAM Files</vt:lpstr>
      <vt:lpstr>Qualimap Output</vt:lpstr>
      <vt:lpstr>Qualimap Output</vt:lpstr>
      <vt:lpstr>Qualimap Output</vt:lpstr>
      <vt:lpstr>Sequence Alignment</vt:lpstr>
      <vt:lpstr>The Smith-Waterman Algorithm</vt:lpstr>
      <vt:lpstr>Path Graph</vt:lpstr>
      <vt:lpstr>DP to Path Graph</vt:lpstr>
      <vt:lpstr>Global Alignment (TraceBack)</vt:lpstr>
      <vt:lpstr>Local Alignment (TraceBack)</vt:lpstr>
      <vt:lpstr>Scale Measurement Definition</vt:lpstr>
      <vt:lpstr>Max POI vs. Len</vt:lpstr>
      <vt:lpstr>Frequency vs. POI (Global Alignment)</vt:lpstr>
      <vt:lpstr>Local Alignment (Considering Column)</vt:lpstr>
      <vt:lpstr>Local Alignment (Considering Row)</vt:lpstr>
      <vt:lpstr>Freq. vs. POI (from original Input Data)</vt:lpstr>
      <vt:lpstr>Difference with Implemented Global Alignment</vt:lpstr>
      <vt:lpstr>Difference with Implemented Local Alignment</vt:lpstr>
      <vt:lpstr>Future Work</vt:lpstr>
      <vt:lpstr>Questions…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Evaluate and Measure Quality among Multiple Alignments</dc:title>
  <dc:creator>Faisal Ahmed</dc:creator>
  <cp:lastModifiedBy>Faisal Ahmed</cp:lastModifiedBy>
  <cp:revision>14</cp:revision>
  <dcterms:created xsi:type="dcterms:W3CDTF">2016-04-11T02:22:45Z</dcterms:created>
  <dcterms:modified xsi:type="dcterms:W3CDTF">2016-04-11T05:23:33Z</dcterms:modified>
</cp:coreProperties>
</file>