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5" r:id="rId4"/>
    <p:sldId id="281" r:id="rId5"/>
    <p:sldId id="258" r:id="rId6"/>
    <p:sldId id="282" r:id="rId7"/>
    <p:sldId id="259" r:id="rId8"/>
    <p:sldId id="284" r:id="rId9"/>
    <p:sldId id="289" r:id="rId10"/>
    <p:sldId id="260" r:id="rId11"/>
    <p:sldId id="286" r:id="rId12"/>
    <p:sldId id="261" r:id="rId13"/>
    <p:sldId id="262" r:id="rId14"/>
    <p:sldId id="290" r:id="rId15"/>
    <p:sldId id="291" r:id="rId16"/>
    <p:sldId id="292" r:id="rId17"/>
    <p:sldId id="293" r:id="rId18"/>
    <p:sldId id="294" r:id="rId19"/>
    <p:sldId id="270" r:id="rId20"/>
    <p:sldId id="271" r:id="rId21"/>
    <p:sldId id="287" r:id="rId22"/>
    <p:sldId id="280" r:id="rId23"/>
    <p:sldId id="268" r:id="rId24"/>
    <p:sldId id="283" r:id="rId25"/>
    <p:sldId id="288" r:id="rId26"/>
    <p:sldId id="272" r:id="rId27"/>
    <p:sldId id="269" r:id="rId28"/>
    <p:sldId id="273" r:id="rId29"/>
    <p:sldId id="274" r:id="rId30"/>
    <p:sldId id="275" r:id="rId31"/>
    <p:sldId id="276" r:id="rId32"/>
    <p:sldId id="277" r:id="rId33"/>
    <p:sldId id="278" r:id="rId34"/>
    <p:sldId id="27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13-Apr-16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13-Apr-16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13-Apr-16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13-Apr-16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4666" y="724437"/>
            <a:ext cx="8915399" cy="217331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An Approach to Evaluate and Measure Quality among Multiple Alignments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6335" y="2762518"/>
            <a:ext cx="2948702" cy="409548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By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Faisal Ahmed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Reg. No.: 2011331047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Supervisor: </a:t>
            </a:r>
          </a:p>
          <a:p>
            <a:r>
              <a:rPr lang="en-GB" dirty="0" err="1" smtClean="0">
                <a:solidFill>
                  <a:schemeClr val="tx1"/>
                </a:solidFill>
              </a:rPr>
              <a:t>Biswapriyo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Chakrabarty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Lecturer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Dept. of CSE, SUST</a:t>
            </a:r>
          </a:p>
        </p:txBody>
      </p:sp>
      <p:sp>
        <p:nvSpPr>
          <p:cNvPr id="4" name="Rectangle 3"/>
          <p:cNvSpPr/>
          <p:nvPr/>
        </p:nvSpPr>
        <p:spPr>
          <a:xfrm>
            <a:off x="6495116" y="3953815"/>
            <a:ext cx="38848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Co-Advisors:</a:t>
            </a:r>
          </a:p>
          <a:p>
            <a:r>
              <a:rPr lang="en-US" dirty="0"/>
              <a:t>Md. </a:t>
            </a:r>
            <a:r>
              <a:rPr lang="en-US" dirty="0" err="1"/>
              <a:t>Ruhul</a:t>
            </a:r>
            <a:r>
              <a:rPr lang="en-US" dirty="0"/>
              <a:t> Amin </a:t>
            </a:r>
            <a:r>
              <a:rPr lang="en-US" dirty="0" err="1"/>
              <a:t>Shajib</a:t>
            </a:r>
            <a:endParaRPr lang="en-US" dirty="0"/>
          </a:p>
          <a:p>
            <a:r>
              <a:rPr lang="en-US" dirty="0"/>
              <a:t>Assistant Professor</a:t>
            </a:r>
            <a:r>
              <a:rPr lang="en-US" dirty="0" smtClean="0"/>
              <a:t>,</a:t>
            </a:r>
          </a:p>
          <a:p>
            <a:r>
              <a:rPr lang="en-US" dirty="0" smtClean="0"/>
              <a:t>Dept. of </a:t>
            </a:r>
            <a:r>
              <a:rPr lang="en-US" dirty="0"/>
              <a:t>CSE, </a:t>
            </a:r>
            <a:r>
              <a:rPr lang="en-US" dirty="0" smtClean="0"/>
              <a:t>SUST</a:t>
            </a:r>
          </a:p>
          <a:p>
            <a:endParaRPr lang="en-US" dirty="0"/>
          </a:p>
          <a:p>
            <a:r>
              <a:rPr lang="en-US" dirty="0"/>
              <a:t>Md. </a:t>
            </a:r>
            <a:r>
              <a:rPr lang="en-US" dirty="0" err="1"/>
              <a:t>Eamin</a:t>
            </a:r>
            <a:r>
              <a:rPr lang="en-US" dirty="0"/>
              <a:t> </a:t>
            </a:r>
            <a:r>
              <a:rPr lang="en-US" dirty="0" smtClean="0"/>
              <a:t>Rahman</a:t>
            </a:r>
            <a:endParaRPr lang="en-US" dirty="0"/>
          </a:p>
          <a:p>
            <a:r>
              <a:rPr lang="en-US" dirty="0"/>
              <a:t>Assistant </a:t>
            </a:r>
            <a:r>
              <a:rPr lang="en-US" dirty="0" smtClean="0"/>
              <a:t>Professor</a:t>
            </a:r>
          </a:p>
          <a:p>
            <a:r>
              <a:rPr lang="en-US" dirty="0"/>
              <a:t>Dept. of CSE, SUST</a:t>
            </a:r>
          </a:p>
        </p:txBody>
      </p:sp>
    </p:spTree>
    <p:extLst>
      <p:ext uri="{BB962C8B-B14F-4D97-AF65-F5344CB8AC3E}">
        <p14:creationId xmlns:p14="http://schemas.microsoft.com/office/powerpoint/2010/main" val="6701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Evaluate SAM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Qualimap</a:t>
            </a:r>
            <a:endParaRPr lang="en-US" sz="2800" dirty="0"/>
          </a:p>
          <a:p>
            <a:r>
              <a:rPr lang="en-US" sz="2800" dirty="0" smtClean="0"/>
              <a:t>Picard tools</a:t>
            </a:r>
          </a:p>
          <a:p>
            <a:r>
              <a:rPr lang="en-US" sz="2800" dirty="0" smtClean="0"/>
              <a:t>RNA-</a:t>
            </a:r>
            <a:r>
              <a:rPr lang="en-US" sz="2800" dirty="0" err="1" smtClean="0"/>
              <a:t>SeQC</a:t>
            </a:r>
            <a:endParaRPr lang="en-US" sz="2800" dirty="0" smtClean="0"/>
          </a:p>
          <a:p>
            <a:r>
              <a:rPr lang="en-US" sz="2800" dirty="0" err="1" smtClean="0"/>
              <a:t>RSeQC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65012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803" y="244700"/>
            <a:ext cx="8905146" cy="6413678"/>
          </a:xfrm>
        </p:spPr>
      </p:pic>
    </p:spTree>
    <p:extLst>
      <p:ext uri="{BB962C8B-B14F-4D97-AF65-F5344CB8AC3E}">
        <p14:creationId xmlns:p14="http://schemas.microsoft.com/office/powerpoint/2010/main" val="93521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Qualimap</a:t>
            </a:r>
            <a:r>
              <a:rPr lang="en-US" dirty="0" smtClean="0"/>
              <a:t> 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74284"/>
            <a:ext cx="6181858" cy="5148488"/>
          </a:xfrm>
        </p:spPr>
      </p:pic>
    </p:spTree>
    <p:extLst>
      <p:ext uri="{BB962C8B-B14F-4D97-AF65-F5344CB8AC3E}">
        <p14:creationId xmlns:p14="http://schemas.microsoft.com/office/powerpoint/2010/main" val="398577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Qualimap</a:t>
            </a:r>
            <a:r>
              <a:rPr lang="en-US" dirty="0" smtClean="0"/>
              <a:t> 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281348"/>
            <a:ext cx="8097380" cy="4145209"/>
          </a:xfrm>
        </p:spPr>
      </p:pic>
    </p:spTree>
    <p:extLst>
      <p:ext uri="{BB962C8B-B14F-4D97-AF65-F5344CB8AC3E}">
        <p14:creationId xmlns:p14="http://schemas.microsoft.com/office/powerpoint/2010/main" val="31746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360608"/>
            <a:ext cx="9204123" cy="6497392"/>
          </a:xfrm>
        </p:spPr>
      </p:pic>
    </p:spTree>
    <p:extLst>
      <p:ext uri="{BB962C8B-B14F-4D97-AF65-F5344CB8AC3E}">
        <p14:creationId xmlns:p14="http://schemas.microsoft.com/office/powerpoint/2010/main" val="922890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618186"/>
            <a:ext cx="8495785" cy="6014803"/>
          </a:xfrm>
        </p:spPr>
      </p:pic>
    </p:spTree>
    <p:extLst>
      <p:ext uri="{BB962C8B-B14F-4D97-AF65-F5344CB8AC3E}">
        <p14:creationId xmlns:p14="http://schemas.microsoft.com/office/powerpoint/2010/main" val="965146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772732"/>
            <a:ext cx="7607143" cy="5785193"/>
          </a:xfrm>
        </p:spPr>
      </p:pic>
    </p:spTree>
    <p:extLst>
      <p:ext uri="{BB962C8B-B14F-4D97-AF65-F5344CB8AC3E}">
        <p14:creationId xmlns:p14="http://schemas.microsoft.com/office/powerpoint/2010/main" val="4083577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940158"/>
            <a:ext cx="7993509" cy="5460124"/>
          </a:xfrm>
        </p:spPr>
      </p:pic>
    </p:spTree>
    <p:extLst>
      <p:ext uri="{BB962C8B-B14F-4D97-AF65-F5344CB8AC3E}">
        <p14:creationId xmlns:p14="http://schemas.microsoft.com/office/powerpoint/2010/main" val="2677834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597" y="772732"/>
            <a:ext cx="8443384" cy="5626981"/>
          </a:xfrm>
        </p:spPr>
      </p:pic>
    </p:spTree>
    <p:extLst>
      <p:ext uri="{BB962C8B-B14F-4D97-AF65-F5344CB8AC3E}">
        <p14:creationId xmlns:p14="http://schemas.microsoft.com/office/powerpoint/2010/main" val="1961954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Graph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473" y="1804501"/>
            <a:ext cx="7293918" cy="3828174"/>
          </a:xfrm>
        </p:spPr>
      </p:pic>
    </p:spTree>
    <p:extLst>
      <p:ext uri="{BB962C8B-B14F-4D97-AF65-F5344CB8AC3E}">
        <p14:creationId xmlns:p14="http://schemas.microsoft.com/office/powerpoint/2010/main" val="321097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Sequence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Sequence </a:t>
            </a:r>
            <a:r>
              <a:rPr lang="en-US" sz="2800" b="1" dirty="0"/>
              <a:t>alignment</a:t>
            </a:r>
            <a:r>
              <a:rPr lang="en-US" sz="2800" dirty="0"/>
              <a:t> is a way of arranging the sequences of </a:t>
            </a:r>
            <a:r>
              <a:rPr lang="en-US" sz="2800" dirty="0" smtClean="0"/>
              <a:t>DNA or RNA</a:t>
            </a:r>
            <a:r>
              <a:rPr lang="en-US" sz="2800" dirty="0"/>
              <a:t> to identify regions of similarity that may be a consequence of </a:t>
            </a:r>
            <a:r>
              <a:rPr lang="en-US" sz="2800" dirty="0" smtClean="0"/>
              <a:t>functional</a:t>
            </a:r>
            <a:r>
              <a:rPr lang="en-US" sz="2800" dirty="0"/>
              <a:t> </a:t>
            </a:r>
            <a:r>
              <a:rPr lang="en-US" sz="2800" dirty="0" smtClean="0"/>
              <a:t>or</a:t>
            </a:r>
            <a:r>
              <a:rPr lang="en-US" sz="2800" dirty="0"/>
              <a:t> </a:t>
            </a:r>
            <a:r>
              <a:rPr lang="en-US" sz="2800" dirty="0" smtClean="0"/>
              <a:t>evolutionary</a:t>
            </a:r>
            <a:r>
              <a:rPr lang="en-US" sz="2800" dirty="0"/>
              <a:t> </a:t>
            </a:r>
            <a:r>
              <a:rPr lang="en-US" sz="2800" dirty="0" smtClean="0"/>
              <a:t>relationships </a:t>
            </a:r>
            <a:r>
              <a:rPr lang="en-US" sz="2800" dirty="0"/>
              <a:t>between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the </a:t>
            </a:r>
            <a:r>
              <a:rPr lang="en-US" sz="2800" dirty="0"/>
              <a:t>sequences.</a:t>
            </a:r>
          </a:p>
        </p:txBody>
      </p:sp>
    </p:spTree>
    <p:extLst>
      <p:ext uri="{BB962C8B-B14F-4D97-AF65-F5344CB8AC3E}">
        <p14:creationId xmlns:p14="http://schemas.microsoft.com/office/powerpoint/2010/main" val="61191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 to Path Graph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041723"/>
            <a:ext cx="4379134" cy="4289764"/>
          </a:xfrm>
        </p:spPr>
      </p:pic>
    </p:spTree>
    <p:extLst>
      <p:ext uri="{BB962C8B-B14F-4D97-AF65-F5344CB8AC3E}">
        <p14:creationId xmlns:p14="http://schemas.microsoft.com/office/powerpoint/2010/main" val="197613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597" y="876299"/>
            <a:ext cx="8216003" cy="5028243"/>
          </a:xfrm>
        </p:spPr>
      </p:pic>
      <p:sp>
        <p:nvSpPr>
          <p:cNvPr id="2" name="TextBox 1"/>
          <p:cNvSpPr txBox="1"/>
          <p:nvPr/>
        </p:nvSpPr>
        <p:spPr>
          <a:xfrm>
            <a:off x="2562896" y="5904542"/>
            <a:ext cx="781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Match = 5				   </a:t>
            </a:r>
            <a:r>
              <a:rPr lang="en-US" dirty="0" err="1" smtClean="0"/>
              <a:t>MisMatch</a:t>
            </a:r>
            <a:r>
              <a:rPr lang="en-US" dirty="0" smtClean="0"/>
              <a:t> = -4		        	Gap = -6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5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Aligned String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133600"/>
            <a:ext cx="7052181" cy="3778250"/>
          </a:xfrm>
        </p:spPr>
      </p:pic>
    </p:spTree>
    <p:extLst>
      <p:ext uri="{BB962C8B-B14F-4D97-AF65-F5344CB8AC3E}">
        <p14:creationId xmlns:p14="http://schemas.microsoft.com/office/powerpoint/2010/main" val="285359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 Measurement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Percentage of Identity means Percentage of Matches considering all penalties (insertion, deletion, mismatches)</a:t>
            </a:r>
          </a:p>
          <a:p>
            <a:r>
              <a:rPr lang="en-US" sz="3200" dirty="0" smtClean="0"/>
              <a:t>POI = Total number of matches/ (Total Matches + Total Penalties)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5480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took 1000 reads from SAM with minimum 100 length and maximum of 1000 length.</a:t>
            </a:r>
          </a:p>
          <a:p>
            <a:r>
              <a:rPr lang="en-US" sz="2400" dirty="0" smtClean="0"/>
              <a:t> Counted-</a:t>
            </a:r>
            <a:endParaRPr lang="en-US" sz="2400" dirty="0"/>
          </a:p>
          <a:p>
            <a:r>
              <a:rPr lang="en-US" sz="2400" dirty="0" smtClean="0"/>
              <a:t>Total Matches</a:t>
            </a:r>
          </a:p>
          <a:p>
            <a:r>
              <a:rPr lang="en-US" sz="2400" dirty="0" smtClean="0"/>
              <a:t>Total Mismatches</a:t>
            </a:r>
          </a:p>
          <a:p>
            <a:r>
              <a:rPr lang="en-US" sz="2400" dirty="0" smtClean="0"/>
              <a:t>Total Insertions</a:t>
            </a:r>
          </a:p>
          <a:p>
            <a:r>
              <a:rPr lang="en-US" sz="2400" dirty="0" smtClean="0"/>
              <a:t>Total Deletions</a:t>
            </a:r>
          </a:p>
        </p:txBody>
      </p:sp>
    </p:spTree>
    <p:extLst>
      <p:ext uri="{BB962C8B-B14F-4D97-AF65-F5344CB8AC3E}">
        <p14:creationId xmlns:p14="http://schemas.microsoft.com/office/powerpoint/2010/main" val="382764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Measured POI of sample data and compared with implemented alignment POI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If </a:t>
            </a:r>
            <a:r>
              <a:rPr lang="en-US" b="1" dirty="0" smtClean="0">
                <a:solidFill>
                  <a:schemeClr val="tx1"/>
                </a:solidFill>
              </a:rPr>
              <a:t>POI (from implemented alignment) &gt; POI (from sample data)</a:t>
            </a:r>
            <a:r>
              <a:rPr lang="en-US" dirty="0" smtClean="0">
                <a:solidFill>
                  <a:schemeClr val="tx1"/>
                </a:solidFill>
              </a:rPr>
              <a:t> then quality falls otherwise it will be called better in this scale</a:t>
            </a:r>
          </a:p>
        </p:txBody>
      </p:sp>
    </p:spTree>
    <p:extLst>
      <p:ext uri="{BB962C8B-B14F-4D97-AF65-F5344CB8AC3E}">
        <p14:creationId xmlns:p14="http://schemas.microsoft.com/office/powerpoint/2010/main" val="151723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POI vs. Length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67672"/>
            <a:ext cx="6851561" cy="4382815"/>
          </a:xfrm>
        </p:spPr>
      </p:pic>
    </p:spTree>
    <p:extLst>
      <p:ext uri="{BB962C8B-B14F-4D97-AF65-F5344CB8AC3E}">
        <p14:creationId xmlns:p14="http://schemas.microsoft.com/office/powerpoint/2010/main" val="112947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vs. POI (Global Alignment)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711915"/>
            <a:ext cx="5843752" cy="4382815"/>
          </a:xfrm>
        </p:spPr>
      </p:pic>
    </p:spTree>
    <p:extLst>
      <p:ext uri="{BB962C8B-B14F-4D97-AF65-F5344CB8AC3E}">
        <p14:creationId xmlns:p14="http://schemas.microsoft.com/office/powerpoint/2010/main" val="51647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Alignment (Considering Column)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53827"/>
            <a:ext cx="6024056" cy="4518043"/>
          </a:xfrm>
        </p:spPr>
      </p:pic>
    </p:spTree>
    <p:extLst>
      <p:ext uri="{BB962C8B-B14F-4D97-AF65-F5344CB8AC3E}">
        <p14:creationId xmlns:p14="http://schemas.microsoft.com/office/powerpoint/2010/main" val="189555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Alignment (Considering </a:t>
            </a:r>
            <a:r>
              <a:rPr lang="en-US" dirty="0" smtClean="0"/>
              <a:t>Row)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461422"/>
            <a:ext cx="6334712" cy="4398466"/>
          </a:xfrm>
        </p:spPr>
      </p:pic>
    </p:spTree>
    <p:extLst>
      <p:ext uri="{BB962C8B-B14F-4D97-AF65-F5344CB8AC3E}">
        <p14:creationId xmlns:p14="http://schemas.microsoft.com/office/powerpoint/2010/main" val="39079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Global Alignment</a:t>
            </a:r>
          </a:p>
          <a:p>
            <a:r>
              <a:rPr lang="en-US" sz="2400" dirty="0" smtClean="0"/>
              <a:t>Local Alignment</a:t>
            </a:r>
          </a:p>
        </p:txBody>
      </p:sp>
    </p:spTree>
    <p:extLst>
      <p:ext uri="{BB962C8B-B14F-4D97-AF65-F5344CB8AC3E}">
        <p14:creationId xmlns:p14="http://schemas.microsoft.com/office/powerpoint/2010/main" val="199781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88" y="209509"/>
            <a:ext cx="8911687" cy="1280890"/>
          </a:xfrm>
        </p:spPr>
        <p:txBody>
          <a:bodyPr/>
          <a:lstStyle/>
          <a:p>
            <a:r>
              <a:rPr lang="en-US" dirty="0" smtClean="0"/>
              <a:t>Freq. vs. POI (from experimented tool data set)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88" y="1644946"/>
            <a:ext cx="7492892" cy="4678581"/>
          </a:xfrm>
        </p:spPr>
      </p:pic>
    </p:spTree>
    <p:extLst>
      <p:ext uri="{BB962C8B-B14F-4D97-AF65-F5344CB8AC3E}">
        <p14:creationId xmlns:p14="http://schemas.microsoft.com/office/powerpoint/2010/main" val="24775098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with Implemented Global Alignment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301025"/>
            <a:ext cx="7735931" cy="4202806"/>
          </a:xfrm>
        </p:spPr>
      </p:pic>
    </p:spTree>
    <p:extLst>
      <p:ext uri="{BB962C8B-B14F-4D97-AF65-F5344CB8AC3E}">
        <p14:creationId xmlns:p14="http://schemas.microsoft.com/office/powerpoint/2010/main" val="4962564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with Implemented </a:t>
            </a:r>
            <a:r>
              <a:rPr lang="en-US" dirty="0" smtClean="0"/>
              <a:t>Local Alignment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133599"/>
            <a:ext cx="6972821" cy="4164169"/>
          </a:xfrm>
        </p:spPr>
      </p:pic>
    </p:spTree>
    <p:extLst>
      <p:ext uri="{BB962C8B-B14F-4D97-AF65-F5344CB8AC3E}">
        <p14:creationId xmlns:p14="http://schemas.microsoft.com/office/powerpoint/2010/main" val="600218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Optimization in the implemented naive algorithm</a:t>
            </a:r>
          </a:p>
          <a:p>
            <a:r>
              <a:rPr lang="en-US" sz="2800" dirty="0" smtClean="0"/>
              <a:t>More analysis on making better alignment</a:t>
            </a:r>
          </a:p>
          <a:p>
            <a:r>
              <a:rPr lang="en-US" sz="2800" dirty="0" smtClean="0"/>
              <a:t>Building memory optimized quality measurement and comparison tool</a:t>
            </a:r>
          </a:p>
        </p:txBody>
      </p:sp>
    </p:spTree>
    <p:extLst>
      <p:ext uri="{BB962C8B-B14F-4D97-AF65-F5344CB8AC3E}">
        <p14:creationId xmlns:p14="http://schemas.microsoft.com/office/powerpoint/2010/main" val="926833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2835222"/>
          </a:xfrm>
        </p:spPr>
        <p:txBody>
          <a:bodyPr>
            <a:normAutofit/>
          </a:bodyPr>
          <a:lstStyle/>
          <a:p>
            <a:r>
              <a:rPr lang="en-US" dirty="0" smtClean="0"/>
              <a:t>Thanks..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Questions….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83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task on Sequence </a:t>
            </a:r>
            <a:r>
              <a:rPr lang="en-US" dirty="0"/>
              <a:t>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Here we are working on finding similarity between a reference genome and some reads.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6509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990" y="2472743"/>
            <a:ext cx="8782209" cy="2833353"/>
          </a:xfrm>
        </p:spPr>
      </p:pic>
      <p:sp>
        <p:nvSpPr>
          <p:cNvPr id="3" name="TextBox 2"/>
          <p:cNvSpPr txBox="1"/>
          <p:nvPr/>
        </p:nvSpPr>
        <p:spPr>
          <a:xfrm>
            <a:off x="2592925" y="1184856"/>
            <a:ext cx="4477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Reference Genome</a:t>
            </a:r>
            <a:endParaRPr lang="en-US" sz="32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713668" y="1769631"/>
            <a:ext cx="206062" cy="831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3230" y="2923503"/>
            <a:ext cx="185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Short Reads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79561" y="3309870"/>
            <a:ext cx="515154" cy="23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34885" y="5795493"/>
            <a:ext cx="260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Common Area Coverages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533363" y="5306096"/>
            <a:ext cx="901522" cy="489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27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equence </a:t>
            </a:r>
            <a:r>
              <a:rPr lang="en-US" dirty="0"/>
              <a:t>A</a:t>
            </a:r>
            <a:r>
              <a:rPr lang="en-US" dirty="0" smtClean="0"/>
              <a:t>lignment </a:t>
            </a:r>
            <a:r>
              <a:rPr lang="en-US" dirty="0"/>
              <a:t>M</a:t>
            </a:r>
            <a:r>
              <a:rPr lang="en-US" dirty="0" smtClean="0"/>
              <a:t>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Sequence Alignment </a:t>
            </a:r>
            <a:r>
              <a:rPr lang="en-US" sz="2800" dirty="0"/>
              <a:t>M</a:t>
            </a:r>
            <a:r>
              <a:rPr lang="en-US" sz="2800" dirty="0" smtClean="0"/>
              <a:t>apping (SAM) is a standard format to show how a </a:t>
            </a:r>
            <a:r>
              <a:rPr lang="en-US" sz="2800" dirty="0" smtClean="0"/>
              <a:t>specific alignment tool made </a:t>
            </a:r>
            <a:r>
              <a:rPr lang="en-US" sz="2800" dirty="0" smtClean="0"/>
              <a:t>alignment on several reads with any other genome reference.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218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Alignment Mapping File Format Specifications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550" y="2089541"/>
            <a:ext cx="9264132" cy="3295450"/>
          </a:xfrm>
        </p:spPr>
      </p:pic>
    </p:spTree>
    <p:extLst>
      <p:ext uri="{BB962C8B-B14F-4D97-AF65-F5344CB8AC3E}">
        <p14:creationId xmlns:p14="http://schemas.microsoft.com/office/powerpoint/2010/main" val="272169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68" y="270456"/>
            <a:ext cx="11615332" cy="6078829"/>
          </a:xfrm>
        </p:spPr>
      </p:pic>
    </p:spTree>
    <p:extLst>
      <p:ext uri="{BB962C8B-B14F-4D97-AF65-F5344CB8AC3E}">
        <p14:creationId xmlns:p14="http://schemas.microsoft.com/office/powerpoint/2010/main" val="387933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06" y="167425"/>
            <a:ext cx="10922804" cy="6065950"/>
          </a:xfrm>
        </p:spPr>
      </p:pic>
    </p:spTree>
    <p:extLst>
      <p:ext uri="{BB962C8B-B14F-4D97-AF65-F5344CB8AC3E}">
        <p14:creationId xmlns:p14="http://schemas.microsoft.com/office/powerpoint/2010/main" val="188766360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520</TotalTime>
  <Words>334</Words>
  <Application>Microsoft Office PowerPoint</Application>
  <PresentationFormat>Widescreen</PresentationFormat>
  <Paragraphs>69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Century Gothic</vt:lpstr>
      <vt:lpstr>Wingdings 3</vt:lpstr>
      <vt:lpstr>Wisp</vt:lpstr>
      <vt:lpstr>An Approach to Evaluate and Measure Quality among Multiple Alignments </vt:lpstr>
      <vt:lpstr>What is Sequence Alignment</vt:lpstr>
      <vt:lpstr>Sequence Alignment</vt:lpstr>
      <vt:lpstr>Our task on Sequence Alignment</vt:lpstr>
      <vt:lpstr> </vt:lpstr>
      <vt:lpstr>Sequence Alignment Mapping</vt:lpstr>
      <vt:lpstr>Sequence Alignment Mapping File Format Specifications </vt:lpstr>
      <vt:lpstr>PowerPoint Presentation</vt:lpstr>
      <vt:lpstr>PowerPoint Presentation</vt:lpstr>
      <vt:lpstr>Tools To Evaluate SAM Files</vt:lpstr>
      <vt:lpstr>PowerPoint Presentation</vt:lpstr>
      <vt:lpstr>Qualimap Output</vt:lpstr>
      <vt:lpstr>Qualimap 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Path Graph</vt:lpstr>
      <vt:lpstr>DP to Path Graph</vt:lpstr>
      <vt:lpstr>PowerPoint Presentation</vt:lpstr>
      <vt:lpstr>Aligned String</vt:lpstr>
      <vt:lpstr>Scale Measurement Definition</vt:lpstr>
      <vt:lpstr>Data Source</vt:lpstr>
      <vt:lpstr>Measuring Quality</vt:lpstr>
      <vt:lpstr>Max POI vs. Length</vt:lpstr>
      <vt:lpstr>Frequency vs. POI (Global Alignment)</vt:lpstr>
      <vt:lpstr>Local Alignment (Considering Column)</vt:lpstr>
      <vt:lpstr>Local Alignment (Considering Row)</vt:lpstr>
      <vt:lpstr>Freq. vs. POI (from experimented tool data set)</vt:lpstr>
      <vt:lpstr>Difference with Implemented Global Alignment</vt:lpstr>
      <vt:lpstr>Difference with Implemented Local Alignment</vt:lpstr>
      <vt:lpstr>Future Work</vt:lpstr>
      <vt:lpstr>Thanks..   Questions….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Approach to Evaluate and Measure Quality among Multiple Alignments</dc:title>
  <dc:creator>Faisal Ahmed</dc:creator>
  <cp:lastModifiedBy>Faisal Ahmed</cp:lastModifiedBy>
  <cp:revision>41</cp:revision>
  <dcterms:created xsi:type="dcterms:W3CDTF">2016-04-11T02:22:45Z</dcterms:created>
  <dcterms:modified xsi:type="dcterms:W3CDTF">2016-04-13T06:24:29Z</dcterms:modified>
</cp:coreProperties>
</file>