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1" r:id="rId5"/>
    <p:sldId id="258" r:id="rId6"/>
    <p:sldId id="282" r:id="rId7"/>
    <p:sldId id="259" r:id="rId8"/>
    <p:sldId id="284" r:id="rId9"/>
    <p:sldId id="260" r:id="rId10"/>
    <p:sldId id="286" r:id="rId11"/>
    <p:sldId id="261" r:id="rId12"/>
    <p:sldId id="262" r:id="rId13"/>
    <p:sldId id="263" r:id="rId14"/>
    <p:sldId id="270" r:id="rId15"/>
    <p:sldId id="271" r:id="rId16"/>
    <p:sldId id="287" r:id="rId17"/>
    <p:sldId id="280" r:id="rId18"/>
    <p:sldId id="268" r:id="rId19"/>
    <p:sldId id="283" r:id="rId20"/>
    <p:sldId id="288" r:id="rId21"/>
    <p:sldId id="272" r:id="rId22"/>
    <p:sldId id="269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666" y="724437"/>
            <a:ext cx="8915399" cy="217331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 Approach to Evaluate and Measure Quality among Multiple Alignments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335" y="2762518"/>
            <a:ext cx="2948702" cy="40954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Faisal Ahmed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Reg. No.: </a:t>
            </a:r>
            <a:r>
              <a:rPr lang="en-US" dirty="0" smtClean="0">
                <a:solidFill>
                  <a:schemeClr val="tx1"/>
                </a:solidFill>
              </a:rPr>
              <a:t>2011331047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Biswapriyo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Chakrabarty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Lecturer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Dept. of </a:t>
            </a:r>
            <a:r>
              <a:rPr lang="en-US" dirty="0" smtClean="0">
                <a:solidFill>
                  <a:schemeClr val="tx1"/>
                </a:solidFill>
              </a:rPr>
              <a:t>CSE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SUST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5194" y="4301544"/>
            <a:ext cx="3884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Co-Advisors:</a:t>
            </a:r>
          </a:p>
          <a:p>
            <a:r>
              <a:rPr lang="en-US" dirty="0"/>
              <a:t>Md. </a:t>
            </a:r>
            <a:r>
              <a:rPr lang="en-US" dirty="0" err="1"/>
              <a:t>Ruhul</a:t>
            </a:r>
            <a:r>
              <a:rPr lang="en-US" dirty="0"/>
              <a:t> Amin </a:t>
            </a:r>
            <a:r>
              <a:rPr lang="en-US" dirty="0" err="1"/>
              <a:t>Shajib</a:t>
            </a:r>
            <a:endParaRPr lang="en-US" dirty="0"/>
          </a:p>
          <a:p>
            <a:r>
              <a:rPr lang="en-US" dirty="0"/>
              <a:t>Assistant Professor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Dept. of </a:t>
            </a:r>
            <a:r>
              <a:rPr lang="en-US" dirty="0"/>
              <a:t>CSE, SUST</a:t>
            </a:r>
          </a:p>
          <a:p>
            <a:r>
              <a:rPr lang="en-US" dirty="0"/>
              <a:t>Md. </a:t>
            </a:r>
            <a:r>
              <a:rPr lang="en-US" dirty="0" err="1"/>
              <a:t>Eamin</a:t>
            </a:r>
            <a:r>
              <a:rPr lang="en-US" dirty="0"/>
              <a:t> </a:t>
            </a:r>
            <a:r>
              <a:rPr lang="en-US" dirty="0" smtClean="0"/>
              <a:t>Rahman</a:t>
            </a:r>
            <a:endParaRPr lang="en-US" dirty="0"/>
          </a:p>
          <a:p>
            <a:r>
              <a:rPr lang="en-US" dirty="0"/>
              <a:t>Assistant </a:t>
            </a:r>
            <a:r>
              <a:rPr lang="en-US" dirty="0" smtClean="0"/>
              <a:t>Professor</a:t>
            </a:r>
          </a:p>
          <a:p>
            <a:r>
              <a:rPr lang="en-US" dirty="0"/>
              <a:t>Dept. of CSE, SUST</a:t>
            </a:r>
          </a:p>
        </p:txBody>
      </p:sp>
    </p:spTree>
    <p:extLst>
      <p:ext uri="{BB962C8B-B14F-4D97-AF65-F5344CB8AC3E}">
        <p14:creationId xmlns:p14="http://schemas.microsoft.com/office/powerpoint/2010/main" val="6701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03" y="244700"/>
            <a:ext cx="8905146" cy="6413678"/>
          </a:xfrm>
        </p:spPr>
      </p:pic>
    </p:spTree>
    <p:extLst>
      <p:ext uri="{BB962C8B-B14F-4D97-AF65-F5344CB8AC3E}">
        <p14:creationId xmlns:p14="http://schemas.microsoft.com/office/powerpoint/2010/main" val="9352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4284"/>
            <a:ext cx="6181858" cy="5148488"/>
          </a:xfrm>
        </p:spPr>
      </p:pic>
    </p:spTree>
    <p:extLst>
      <p:ext uri="{BB962C8B-B14F-4D97-AF65-F5344CB8AC3E}">
        <p14:creationId xmlns:p14="http://schemas.microsoft.com/office/powerpoint/2010/main" val="39857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81348"/>
            <a:ext cx="8097380" cy="4145209"/>
          </a:xfrm>
        </p:spPr>
      </p:pic>
    </p:spTree>
    <p:extLst>
      <p:ext uri="{BB962C8B-B14F-4D97-AF65-F5344CB8AC3E}">
        <p14:creationId xmlns:p14="http://schemas.microsoft.com/office/powerpoint/2010/main" val="31746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Qualimap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99" y="2189408"/>
            <a:ext cx="9331337" cy="2623654"/>
          </a:xfrm>
        </p:spPr>
      </p:pic>
    </p:spTree>
    <p:extLst>
      <p:ext uri="{BB962C8B-B14F-4D97-AF65-F5344CB8AC3E}">
        <p14:creationId xmlns:p14="http://schemas.microsoft.com/office/powerpoint/2010/main" val="4753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1804501"/>
            <a:ext cx="7293918" cy="3828174"/>
          </a:xfrm>
        </p:spPr>
      </p:pic>
    </p:spTree>
    <p:extLst>
      <p:ext uri="{BB962C8B-B14F-4D97-AF65-F5344CB8AC3E}">
        <p14:creationId xmlns:p14="http://schemas.microsoft.com/office/powerpoint/2010/main" val="32109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to Path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41723"/>
            <a:ext cx="4379134" cy="4289764"/>
          </a:xfrm>
        </p:spPr>
      </p:pic>
    </p:spTree>
    <p:extLst>
      <p:ext uri="{BB962C8B-B14F-4D97-AF65-F5344CB8AC3E}">
        <p14:creationId xmlns:p14="http://schemas.microsoft.com/office/powerpoint/2010/main" val="19761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97" y="876299"/>
            <a:ext cx="8216003" cy="5028243"/>
          </a:xfrm>
        </p:spPr>
      </p:pic>
    </p:spTree>
    <p:extLst>
      <p:ext uri="{BB962C8B-B14F-4D97-AF65-F5344CB8AC3E}">
        <p14:creationId xmlns:p14="http://schemas.microsoft.com/office/powerpoint/2010/main" val="104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052181" cy="3778250"/>
          </a:xfrm>
        </p:spPr>
      </p:pic>
    </p:spTree>
    <p:extLst>
      <p:ext uri="{BB962C8B-B14F-4D97-AF65-F5344CB8AC3E}">
        <p14:creationId xmlns:p14="http://schemas.microsoft.com/office/powerpoint/2010/main" val="28535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Measurement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Identity means Percentage of Matches considering all penalties (insertion, deletion, mismatches)</a:t>
            </a:r>
          </a:p>
          <a:p>
            <a:r>
              <a:rPr lang="en-US" sz="3200" dirty="0" smtClean="0"/>
              <a:t>POI = Total number of matches/ (Total Matches + Total Penalties)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8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took 1000 reads from SAM with minimum 100 length and maximum of 1000 length.</a:t>
            </a:r>
          </a:p>
          <a:p>
            <a:r>
              <a:rPr lang="en-US" sz="2400" dirty="0" smtClean="0"/>
              <a:t> Counted-</a:t>
            </a:r>
            <a:endParaRPr lang="en-US" sz="2400" dirty="0"/>
          </a:p>
          <a:p>
            <a:r>
              <a:rPr lang="en-US" sz="2400" dirty="0" smtClean="0"/>
              <a:t>Total Matches</a:t>
            </a:r>
          </a:p>
          <a:p>
            <a:r>
              <a:rPr lang="en-US" sz="2400" dirty="0" smtClean="0"/>
              <a:t>Total Mismatches</a:t>
            </a:r>
          </a:p>
          <a:p>
            <a:r>
              <a:rPr lang="en-US" sz="2400" dirty="0" smtClean="0"/>
              <a:t>Total Insertions</a:t>
            </a:r>
          </a:p>
          <a:p>
            <a:r>
              <a:rPr lang="en-US" sz="2400" dirty="0" smtClean="0"/>
              <a:t>Total Deletions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276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Sequence </a:t>
            </a:r>
            <a:r>
              <a:rPr lang="en-US" sz="2800" b="1" dirty="0"/>
              <a:t>alignment</a:t>
            </a:r>
            <a:r>
              <a:rPr lang="en-US" sz="2800" dirty="0"/>
              <a:t> is a way of arranging the sequences of </a:t>
            </a:r>
            <a:r>
              <a:rPr lang="en-US" sz="2800" dirty="0" smtClean="0"/>
              <a:t>DNA or </a:t>
            </a:r>
            <a:r>
              <a:rPr lang="en-US" sz="2800" dirty="0" smtClean="0"/>
              <a:t>RNA</a:t>
            </a:r>
            <a:r>
              <a:rPr lang="en-US" sz="2800" dirty="0"/>
              <a:t> to identify regions of similarity that may be a consequence of </a:t>
            </a:r>
            <a:r>
              <a:rPr lang="en-US" sz="2800" dirty="0" smtClean="0"/>
              <a:t>functional</a:t>
            </a:r>
            <a:r>
              <a:rPr lang="en-US" sz="2800" dirty="0"/>
              <a:t> </a:t>
            </a:r>
            <a:r>
              <a:rPr lang="en-US" sz="2800" dirty="0" smtClean="0"/>
              <a:t>or</a:t>
            </a:r>
            <a:r>
              <a:rPr lang="en-US" sz="2800" dirty="0"/>
              <a:t> </a:t>
            </a:r>
            <a:r>
              <a:rPr lang="en-US" sz="2800" dirty="0" smtClean="0"/>
              <a:t>e</a:t>
            </a:r>
            <a:r>
              <a:rPr lang="en-US" sz="2800" dirty="0" smtClean="0"/>
              <a:t>volutionary</a:t>
            </a:r>
            <a:r>
              <a:rPr lang="en-US" sz="2800" dirty="0"/>
              <a:t> </a:t>
            </a:r>
            <a:r>
              <a:rPr lang="en-US" sz="2800" dirty="0" smtClean="0"/>
              <a:t>relationships </a:t>
            </a:r>
            <a:r>
              <a:rPr lang="en-US" sz="2800" dirty="0"/>
              <a:t>between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sequences.</a:t>
            </a:r>
          </a:p>
        </p:txBody>
      </p:sp>
    </p:spTree>
    <p:extLst>
      <p:ext uri="{BB962C8B-B14F-4D97-AF65-F5344CB8AC3E}">
        <p14:creationId xmlns:p14="http://schemas.microsoft.com/office/powerpoint/2010/main" val="6119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Measured POI of sample data and compared with implemented alignment POI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POI (from implemented alignment) &gt; POI (from sample data) then quality falls otherwise it will be called better in this scale</a:t>
            </a:r>
          </a:p>
        </p:txBody>
      </p:sp>
    </p:spTree>
    <p:extLst>
      <p:ext uri="{BB962C8B-B14F-4D97-AF65-F5344CB8AC3E}">
        <p14:creationId xmlns:p14="http://schemas.microsoft.com/office/powerpoint/2010/main" val="15172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POI vs. </a:t>
            </a:r>
            <a:r>
              <a:rPr lang="en-US" dirty="0" smtClean="0"/>
              <a:t>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672"/>
            <a:ext cx="6851561" cy="4382815"/>
          </a:xfrm>
        </p:spPr>
      </p:pic>
    </p:spTree>
    <p:extLst>
      <p:ext uri="{BB962C8B-B14F-4D97-AF65-F5344CB8AC3E}">
        <p14:creationId xmlns:p14="http://schemas.microsoft.com/office/powerpoint/2010/main" val="11294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vs. POI (Global Alignment)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1915"/>
            <a:ext cx="5843752" cy="4382815"/>
          </a:xfrm>
        </p:spPr>
      </p:pic>
    </p:spTree>
    <p:extLst>
      <p:ext uri="{BB962C8B-B14F-4D97-AF65-F5344CB8AC3E}">
        <p14:creationId xmlns:p14="http://schemas.microsoft.com/office/powerpoint/2010/main" val="5164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Alignment (Considering Column)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3827"/>
            <a:ext cx="6024056" cy="4518043"/>
          </a:xfrm>
        </p:spPr>
      </p:pic>
    </p:spTree>
    <p:extLst>
      <p:ext uri="{BB962C8B-B14F-4D97-AF65-F5344CB8AC3E}">
        <p14:creationId xmlns:p14="http://schemas.microsoft.com/office/powerpoint/2010/main" val="1895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 (Considering </a:t>
            </a:r>
            <a:r>
              <a:rPr lang="en-US" dirty="0" smtClean="0"/>
              <a:t>Row)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1421"/>
            <a:ext cx="6465194" cy="4489065"/>
          </a:xfrm>
        </p:spPr>
      </p:pic>
    </p:spTree>
    <p:extLst>
      <p:ext uri="{BB962C8B-B14F-4D97-AF65-F5344CB8AC3E}">
        <p14:creationId xmlns:p14="http://schemas.microsoft.com/office/powerpoint/2010/main" val="3907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Freq. vs. POI (from original Input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79" y="1490399"/>
            <a:ext cx="6238107" cy="4678581"/>
          </a:xfrm>
        </p:spPr>
      </p:pic>
    </p:spTree>
    <p:extLst>
      <p:ext uri="{BB962C8B-B14F-4D97-AF65-F5344CB8AC3E}">
        <p14:creationId xmlns:p14="http://schemas.microsoft.com/office/powerpoint/2010/main" val="247750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with Implemented Global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301025"/>
            <a:ext cx="7735931" cy="4202806"/>
          </a:xfrm>
        </p:spPr>
      </p:pic>
    </p:spTree>
    <p:extLst>
      <p:ext uri="{BB962C8B-B14F-4D97-AF65-F5344CB8AC3E}">
        <p14:creationId xmlns:p14="http://schemas.microsoft.com/office/powerpoint/2010/main" val="49625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with Implemented </a:t>
            </a:r>
            <a:r>
              <a:rPr lang="en-US" dirty="0" smtClean="0"/>
              <a:t>Local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599"/>
            <a:ext cx="6972821" cy="4164169"/>
          </a:xfrm>
        </p:spPr>
      </p:pic>
    </p:spTree>
    <p:extLst>
      <p:ext uri="{BB962C8B-B14F-4D97-AF65-F5344CB8AC3E}">
        <p14:creationId xmlns:p14="http://schemas.microsoft.com/office/powerpoint/2010/main" val="60021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Optimization in the implemented naive algorithm</a:t>
            </a:r>
          </a:p>
          <a:p>
            <a:r>
              <a:rPr lang="en-US" sz="2800" dirty="0" smtClean="0"/>
              <a:t>More analysis on making better alignment</a:t>
            </a:r>
          </a:p>
          <a:p>
            <a:r>
              <a:rPr lang="en-US" sz="2800" dirty="0" smtClean="0"/>
              <a:t>Building memory optimized quality measurement and comparison tool</a:t>
            </a:r>
          </a:p>
        </p:txBody>
      </p:sp>
    </p:spTree>
    <p:extLst>
      <p:ext uri="{BB962C8B-B14F-4D97-AF65-F5344CB8AC3E}">
        <p14:creationId xmlns:p14="http://schemas.microsoft.com/office/powerpoint/2010/main" val="92683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3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Global Alignment</a:t>
            </a:r>
          </a:p>
          <a:p>
            <a:r>
              <a:rPr lang="en-US" sz="2400" dirty="0" smtClean="0"/>
              <a:t>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1997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 on Sequence 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Here we are working on finding similarity between a reference genome and some reads.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50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90" y="2472743"/>
            <a:ext cx="8782209" cy="2833353"/>
          </a:xfrm>
        </p:spPr>
      </p:pic>
      <p:sp>
        <p:nvSpPr>
          <p:cNvPr id="3" name="TextBox 2"/>
          <p:cNvSpPr txBox="1"/>
          <p:nvPr/>
        </p:nvSpPr>
        <p:spPr>
          <a:xfrm>
            <a:off x="2592925" y="1184856"/>
            <a:ext cx="4477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 Genome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3668" y="1769631"/>
            <a:ext cx="206062" cy="83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230" y="2923503"/>
            <a:ext cx="185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Reads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79561" y="3309870"/>
            <a:ext cx="515154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885" y="5795493"/>
            <a:ext cx="260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Area Coverages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33363" y="5306096"/>
            <a:ext cx="901522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M</a:t>
            </a:r>
            <a:r>
              <a:rPr lang="en-US" dirty="0" smtClean="0"/>
              <a:t>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Alignment </a:t>
            </a:r>
            <a:r>
              <a:rPr lang="en-US" sz="2800" dirty="0"/>
              <a:t>M</a:t>
            </a:r>
            <a:r>
              <a:rPr lang="en-US" sz="2800" dirty="0" smtClean="0"/>
              <a:t>apping (SAM) is a standard format to show how a specific algorithm made alignment on several reads with any other genome reference.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Mapping File Format Specifications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0" y="2089541"/>
            <a:ext cx="9264132" cy="3295450"/>
          </a:xfrm>
        </p:spPr>
      </p:pic>
    </p:spTree>
    <p:extLst>
      <p:ext uri="{BB962C8B-B14F-4D97-AF65-F5344CB8AC3E}">
        <p14:creationId xmlns:p14="http://schemas.microsoft.com/office/powerpoint/2010/main" val="2721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8" y="270456"/>
            <a:ext cx="11615332" cy="6078829"/>
          </a:xfrm>
        </p:spPr>
      </p:pic>
    </p:spTree>
    <p:extLst>
      <p:ext uri="{BB962C8B-B14F-4D97-AF65-F5344CB8AC3E}">
        <p14:creationId xmlns:p14="http://schemas.microsoft.com/office/powerpoint/2010/main" val="387933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Evaluate SAM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Qualimap</a:t>
            </a:r>
            <a:endParaRPr lang="en-US" sz="2800" dirty="0"/>
          </a:p>
          <a:p>
            <a:r>
              <a:rPr lang="en-US" sz="2800" dirty="0" smtClean="0"/>
              <a:t>Picard </a:t>
            </a:r>
            <a:r>
              <a:rPr lang="en-US" sz="2800" dirty="0" smtClean="0"/>
              <a:t>tools</a:t>
            </a:r>
          </a:p>
          <a:p>
            <a:r>
              <a:rPr lang="en-US" sz="2800" dirty="0" smtClean="0"/>
              <a:t>RNA-</a:t>
            </a:r>
            <a:r>
              <a:rPr lang="en-US" sz="2800" dirty="0" err="1" smtClean="0"/>
              <a:t>SeQC</a:t>
            </a:r>
            <a:endParaRPr lang="en-US" sz="2800" dirty="0" smtClean="0"/>
          </a:p>
          <a:p>
            <a:r>
              <a:rPr lang="en-US" sz="2800" dirty="0" err="1" smtClean="0"/>
              <a:t>RSeQC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501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330</Words>
  <Application>Microsoft Office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Wisp</vt:lpstr>
      <vt:lpstr>An Approach to Evaluate and Measure Quality among Multiple Alignments </vt:lpstr>
      <vt:lpstr>What is Sequence Alignment</vt:lpstr>
      <vt:lpstr>Sequence Alignment</vt:lpstr>
      <vt:lpstr>Our task on Sequence Alignment</vt:lpstr>
      <vt:lpstr> </vt:lpstr>
      <vt:lpstr>Sequence Alignment Mapping</vt:lpstr>
      <vt:lpstr>Sequence Alignment Mapping File Format Specifications </vt:lpstr>
      <vt:lpstr>PowerPoint Presentation</vt:lpstr>
      <vt:lpstr>Tools To Evaluate SAM Files</vt:lpstr>
      <vt:lpstr>PowerPoint Presentation</vt:lpstr>
      <vt:lpstr>Qualimap Output</vt:lpstr>
      <vt:lpstr>Qualimap Output</vt:lpstr>
      <vt:lpstr>Qualimap Output</vt:lpstr>
      <vt:lpstr>Path Graph</vt:lpstr>
      <vt:lpstr>DP to Path Graph</vt:lpstr>
      <vt:lpstr>PowerPoint Presentation</vt:lpstr>
      <vt:lpstr>Aligned String</vt:lpstr>
      <vt:lpstr>Scale Measurement Definition</vt:lpstr>
      <vt:lpstr>Data Source</vt:lpstr>
      <vt:lpstr>Measuring Quality</vt:lpstr>
      <vt:lpstr>Max POI vs. Length</vt:lpstr>
      <vt:lpstr>Frequency vs. POI (Global Alignment)</vt:lpstr>
      <vt:lpstr>Local Alignment (Considering Column)</vt:lpstr>
      <vt:lpstr>Local Alignment (Considering Row)</vt:lpstr>
      <vt:lpstr>Freq. vs. POI (from original Input Data)</vt:lpstr>
      <vt:lpstr>Difference with Implemented Global Alignment</vt:lpstr>
      <vt:lpstr>Difference with Implemented Local Alignment</vt:lpstr>
      <vt:lpstr>Future Work</vt:lpstr>
      <vt:lpstr>Questions…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Evaluate and Measure Quality among Multiple Alignments</dc:title>
  <dc:creator>Faisal Ahmed</dc:creator>
  <cp:lastModifiedBy>Faisal Ahmed</cp:lastModifiedBy>
  <cp:revision>32</cp:revision>
  <dcterms:created xsi:type="dcterms:W3CDTF">2016-04-11T02:22:45Z</dcterms:created>
  <dcterms:modified xsi:type="dcterms:W3CDTF">2016-04-12T17:18:31Z</dcterms:modified>
</cp:coreProperties>
</file>