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676909">
              <a:lnSpc>
                <a:spcPct val="100000"/>
              </a:lnSpc>
              <a:spcBef>
                <a:spcPts val="0"/>
              </a:spcBef>
              <a:buSzTx/>
              <a:buNone/>
              <a:defRPr sz="2952"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23508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4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b="0" spc="-232" sz="11600"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2" name="Author and Date"/>
          <p:cNvSpPr txBox="1"/>
          <p:nvPr>
            <p:ph type="body" sz="quarter" idx="21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676909">
              <a:lnSpc>
                <a:spcPct val="100000"/>
              </a:lnSpc>
              <a:spcBef>
                <a:spcPts val="0"/>
              </a:spcBef>
              <a:buSzTx/>
              <a:buNone/>
              <a:defRPr sz="2952"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DIN Next LT W23 Bold"/>
                <a:ea typeface="DIN Next LT W23 Bold"/>
                <a:cs typeface="DIN Next LT W23 Bold"/>
                <a:sym typeface="DIN Next LT W23 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8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7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8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tif"/><Relationship Id="rId5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اسم المشروع"/>
          <p:cNvSpPr txBox="1"/>
          <p:nvPr/>
        </p:nvSpPr>
        <p:spPr>
          <a:xfrm>
            <a:off x="7459218" y="5331968"/>
            <a:ext cx="9465565" cy="2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60" sz="13000">
                <a:solidFill>
                  <a:srgbClr val="FFFFFF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اسم المشروع</a:t>
            </a:r>
          </a:p>
        </p:txBody>
      </p:sp>
      <p:sp>
        <p:nvSpPr>
          <p:cNvPr id="150" name="28-08-2022"/>
          <p:cNvSpPr txBox="1"/>
          <p:nvPr/>
        </p:nvSpPr>
        <p:spPr>
          <a:xfrm>
            <a:off x="10580369" y="9472741"/>
            <a:ext cx="322326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100" sz="5000">
                <a:solidFill>
                  <a:srgbClr val="FFFFFF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lvl1pPr>
          </a:lstStyle>
          <a:p>
            <a:pPr/>
            <a:r>
              <a:t>28-08-2022</a:t>
            </a:r>
          </a:p>
        </p:txBody>
      </p:sp>
      <p:sp>
        <p:nvSpPr>
          <p:cNvPr id="151" name="اسمك ثنائي"/>
          <p:cNvSpPr txBox="1"/>
          <p:nvPr/>
        </p:nvSpPr>
        <p:spPr>
          <a:xfrm>
            <a:off x="10600372" y="10622284"/>
            <a:ext cx="318325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100" sz="5000">
                <a:solidFill>
                  <a:srgbClr val="FFFFFF"/>
                </a:solidFill>
                <a:latin typeface="DIN Next LT Arabic Bold"/>
                <a:ea typeface="DIN Next LT Arabic Bold"/>
                <a:cs typeface="DIN Next LT Arabic Bold"/>
                <a:sym typeface="DIN Next LT Arabic Bold"/>
              </a:defRPr>
            </a:lvl1pPr>
          </a:lstStyle>
          <a:p>
            <a:pPr/>
            <a:r>
              <a:t>اسمك ثنائي</a:t>
            </a:r>
          </a:p>
        </p:txBody>
      </p:sp>
      <p:sp>
        <p:nvSpPr>
          <p:cNvPr id="152" name="Circle"/>
          <p:cNvSpPr/>
          <p:nvPr/>
        </p:nvSpPr>
        <p:spPr>
          <a:xfrm>
            <a:off x="22335321" y="11877696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3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88529" y="12030903"/>
            <a:ext cx="1155480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 - كتابة الكود"/>
          <p:cNvSpPr txBox="1"/>
          <p:nvPr>
            <p:ph type="ctrTitle"/>
          </p:nvPr>
        </p:nvSpPr>
        <p:spPr>
          <a:xfrm>
            <a:off x="1206496" y="2054291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2 - كتابة الكود 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15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16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الأدوات المستخدمة"/>
          <p:cNvSpPr txBox="1"/>
          <p:nvPr/>
        </p:nvSpPr>
        <p:spPr>
          <a:xfrm>
            <a:off x="6569900" y="5778499"/>
            <a:ext cx="112442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الأدوات المستخدمة</a:t>
            </a:r>
          </a:p>
        </p:txBody>
      </p:sp>
      <p:sp>
        <p:nvSpPr>
          <p:cNvPr id="220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1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تم استخدام التالي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تم استخدام التالي</a:t>
            </a:r>
          </a:p>
        </p:txBody>
      </p:sp>
      <p:sp>
        <p:nvSpPr>
          <p:cNvPr id="224" name="التخطيط بإستخدام Figma…"/>
          <p:cNvSpPr txBox="1"/>
          <p:nvPr>
            <p:ph type="subTitle" sz="half" idx="1"/>
          </p:nvPr>
        </p:nvSpPr>
        <p:spPr>
          <a:xfrm>
            <a:off x="2546857" y="5644077"/>
            <a:ext cx="20625486" cy="4637956"/>
          </a:xfrm>
          <a:prstGeom prst="rect">
            <a:avLst/>
          </a:prstGeom>
        </p:spPr>
        <p:txBody>
          <a:bodyPr/>
          <a:lstStyle/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التخطيط بإستخدام Figma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بيئة عمل Android Studio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مكتبات Jetpack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اخرى….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25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26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المفاهيم المستخدمة"/>
          <p:cNvSpPr txBox="1"/>
          <p:nvPr/>
        </p:nvSpPr>
        <p:spPr>
          <a:xfrm>
            <a:off x="6162675" y="5778499"/>
            <a:ext cx="1205865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المفاهيم المستخدمة</a:t>
            </a:r>
          </a:p>
        </p:txBody>
      </p:sp>
      <p:sp>
        <p:nvSpPr>
          <p:cNvPr id="230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31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تم تطبيق المفاهيم التاليه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تم تطبيق المفاهيم التاليه</a:t>
            </a:r>
          </a:p>
        </p:txBody>
      </p:sp>
      <p:sp>
        <p:nvSpPr>
          <p:cNvPr id="234" name="التخطيط مفهوم App Architecture:…"/>
          <p:cNvSpPr txBox="1"/>
          <p:nvPr>
            <p:ph type="subTitle" idx="1"/>
          </p:nvPr>
        </p:nvSpPr>
        <p:spPr>
          <a:xfrm>
            <a:off x="2546857" y="5259251"/>
            <a:ext cx="20625486" cy="6519169"/>
          </a:xfrm>
          <a:prstGeom prst="rect">
            <a:avLst/>
          </a:prstGeom>
        </p:spPr>
        <p:txBody>
          <a:bodyPr/>
          <a:lstStyle/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التخطيط مفهوم App Architecture: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ViewModel او SharedViewModel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LiveData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35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36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تم تطبيق المفاهيم التاليه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تم تطبيق المفاهيم التاليه</a:t>
            </a:r>
          </a:p>
        </p:txBody>
      </p:sp>
      <p:sp>
        <p:nvSpPr>
          <p:cNvPr id="240" name="مفهوم Navigation Component…"/>
          <p:cNvSpPr txBox="1"/>
          <p:nvPr>
            <p:ph type="subTitle" idx="1"/>
          </p:nvPr>
        </p:nvSpPr>
        <p:spPr>
          <a:xfrm>
            <a:off x="2546857" y="5259251"/>
            <a:ext cx="20625486" cy="6519169"/>
          </a:xfrm>
          <a:prstGeom prst="rect">
            <a:avLst/>
          </a:prstGeom>
        </p:spPr>
        <p:txBody>
          <a:bodyPr/>
          <a:lstStyle/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Navigation Component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احتواء التطبيق على Single Activity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تمثيل باقي واجهات التطبيق بإستخدام Fragment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التنقل بين الواجهات بمساعدة: NavController و NavHost و NavGraph</a:t>
            </a:r>
          </a:p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تفعيل زر Up Navigation في اعلى التطبيق في App Action Bar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41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42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تم تطبيق المفاهيم التاليه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تم تطبيق المفاهيم التاليه</a:t>
            </a:r>
          </a:p>
        </p:txBody>
      </p:sp>
      <p:sp>
        <p:nvSpPr>
          <p:cNvPr id="246" name="مفهوم عرض قوائم من البيانات بإستخدام Adapter و RecyclerView و ViewHolder Class…"/>
          <p:cNvSpPr txBox="1"/>
          <p:nvPr>
            <p:ph type="subTitle" idx="1"/>
          </p:nvPr>
        </p:nvSpPr>
        <p:spPr>
          <a:xfrm>
            <a:off x="2546857" y="5259251"/>
            <a:ext cx="20625486" cy="6519169"/>
          </a:xfrm>
          <a:prstGeom prst="rect">
            <a:avLst/>
          </a:prstGeom>
        </p:spPr>
        <p:txBody>
          <a:bodyPr/>
          <a:lstStyle/>
          <a:p>
            <a:pPr lvl="1" marL="9779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عرض قوائم من البيانات بإستخدام Adapter و RecyclerView و ViewHolder Class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DataBinding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مفهوم Implicit Intent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47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48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الشكل النهائي"/>
          <p:cNvSpPr txBox="1"/>
          <p:nvPr/>
        </p:nvSpPr>
        <p:spPr>
          <a:xfrm>
            <a:off x="8194611" y="5778499"/>
            <a:ext cx="7994778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الشكل النهائي</a:t>
            </a:r>
          </a:p>
        </p:txBody>
      </p:sp>
      <p:sp>
        <p:nvSpPr>
          <p:cNvPr id="252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3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صور الواجهات"/>
          <p:cNvSpPr txBox="1"/>
          <p:nvPr>
            <p:ph type="ctrTitle"/>
          </p:nvPr>
        </p:nvSpPr>
        <p:spPr>
          <a:xfrm>
            <a:off x="1206496" y="2054291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صور الواجهات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56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57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9" name="Screen Shot 2022-08-14 at 9.42.46 AM.png" descr="Screen Shot 2022-08-14 at 9.42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6397" y="4634569"/>
            <a:ext cx="3606801" cy="643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22-08-14 at 9.43.05 AM.png" descr="Screen Shot 2022-08-14 at 9.43.0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5176" y="4634569"/>
            <a:ext cx="3632201" cy="643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Screen Shot 2022-08-14 at 9.42.36 AM.png" descr="Screen Shot 2022-08-14 at 9.42.3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72218" y="4634569"/>
            <a:ext cx="3594101" cy="643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64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عرض المشروع على Emulator"/>
          <p:cNvSpPr txBox="1"/>
          <p:nvPr>
            <p:ph type="ctrTitle"/>
          </p:nvPr>
        </p:nvSpPr>
        <p:spPr>
          <a:xfrm>
            <a:off x="1206498" y="5965986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عرض المشروع على Emulator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محتويات العرض"/>
          <p:cNvSpPr txBox="1"/>
          <p:nvPr>
            <p:ph type="ctrTitle"/>
          </p:nvPr>
        </p:nvSpPr>
        <p:spPr>
          <a:xfrm>
            <a:off x="1206496" y="2054291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محتويات العرض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156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57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Group"/>
          <p:cNvGrpSpPr/>
          <p:nvPr/>
        </p:nvGrpSpPr>
        <p:grpSpPr>
          <a:xfrm>
            <a:off x="14246864" y="6176852"/>
            <a:ext cx="2057183" cy="3842701"/>
            <a:chOff x="340386" y="0"/>
            <a:chExt cx="2057182" cy="3842700"/>
          </a:xfrm>
        </p:grpSpPr>
        <p:sp>
          <p:nvSpPr>
            <p:cNvPr id="159" name="الفكرة ووصفها"/>
            <p:cNvSpPr/>
            <p:nvPr/>
          </p:nvSpPr>
          <p:spPr>
            <a:xfrm>
              <a:off x="1127569" y="25727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rtl="1">
                <a:defRPr sz="3000">
                  <a:solidFill>
                    <a:srgbClr val="0D2949"/>
                  </a:solidFill>
                  <a:latin typeface="DIN Next LT Arabic Regular"/>
                  <a:ea typeface="DIN Next LT Arabic Regular"/>
                  <a:cs typeface="DIN Next LT Arabic Regular"/>
                  <a:sym typeface="DIN Next LT Arabic Regular"/>
                </a:defRPr>
              </a:lvl1pPr>
            </a:lstStyle>
            <a:p>
              <a:pPr/>
              <a:r>
                <a:t>الفكرة ووصفها</a:t>
              </a:r>
            </a:p>
          </p:txBody>
        </p:sp>
        <p:sp>
          <p:nvSpPr>
            <p:cNvPr id="160" name="Circle"/>
            <p:cNvSpPr/>
            <p:nvPr/>
          </p:nvSpPr>
          <p:spPr>
            <a:xfrm>
              <a:off x="340386" y="0"/>
              <a:ext cx="1574367" cy="1574366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75FBB6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61" name="IconSet04_lamp copy 2.png" descr="IconSet04_lamp copy 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0386" y="7771"/>
              <a:ext cx="1574367" cy="1574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Group"/>
          <p:cNvGrpSpPr/>
          <p:nvPr/>
        </p:nvGrpSpPr>
        <p:grpSpPr>
          <a:xfrm>
            <a:off x="19034707" y="6037152"/>
            <a:ext cx="2057184" cy="3842701"/>
            <a:chOff x="223800" y="0"/>
            <a:chExt cx="2057182" cy="3842700"/>
          </a:xfrm>
        </p:grpSpPr>
        <p:sp>
          <p:nvSpPr>
            <p:cNvPr id="163" name="نبذة مختصرة…"/>
            <p:cNvSpPr/>
            <p:nvPr/>
          </p:nvSpPr>
          <p:spPr>
            <a:xfrm>
              <a:off x="1010983" y="25727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rtl="1">
                <a:defRPr sz="3000">
                  <a:solidFill>
                    <a:srgbClr val="0D2949"/>
                  </a:solidFill>
                  <a:latin typeface="DIN Next LT Arabic Regular"/>
                  <a:ea typeface="DIN Next LT Arabic Regular"/>
                  <a:cs typeface="DIN Next LT Arabic Regular"/>
                  <a:sym typeface="DIN Next LT Arabic Regular"/>
                </a:defRPr>
              </a:pPr>
              <a:r>
                <a:t>نبذة مختصرة</a:t>
              </a:r>
            </a:p>
            <a:p>
              <a:pPr rtl="1">
                <a:defRPr sz="3000">
                  <a:solidFill>
                    <a:srgbClr val="0D2949"/>
                  </a:solidFill>
                  <a:latin typeface="DIN Next LT Arabic Regular"/>
                  <a:ea typeface="DIN Next LT Arabic Regular"/>
                  <a:cs typeface="DIN Next LT Arabic Regular"/>
                  <a:sym typeface="DIN Next LT Arabic Regular"/>
                </a:defRPr>
              </a:pPr>
              <a:r>
                <a:t>من أنا</a:t>
              </a:r>
            </a:p>
          </p:txBody>
        </p:sp>
        <p:sp>
          <p:nvSpPr>
            <p:cNvPr id="164" name="Circle"/>
            <p:cNvSpPr/>
            <p:nvPr/>
          </p:nvSpPr>
          <p:spPr>
            <a:xfrm>
              <a:off x="223800" y="0"/>
              <a:ext cx="1574367" cy="1574366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75FBB6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65" name="IconSet04_lamp copy 2.png" descr="IconSet04_lamp copy 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3800" y="7771"/>
              <a:ext cx="1574367" cy="1574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0" name="Group"/>
          <p:cNvGrpSpPr/>
          <p:nvPr/>
        </p:nvGrpSpPr>
        <p:grpSpPr>
          <a:xfrm>
            <a:off x="9459020" y="6176852"/>
            <a:ext cx="2057184" cy="3842701"/>
            <a:chOff x="0" y="0"/>
            <a:chExt cx="2057182" cy="3842700"/>
          </a:xfrm>
        </p:grpSpPr>
        <p:sp>
          <p:nvSpPr>
            <p:cNvPr id="167" name="المميزات"/>
            <p:cNvSpPr/>
            <p:nvPr/>
          </p:nvSpPr>
          <p:spPr>
            <a:xfrm>
              <a:off x="787182" y="25727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rtl="1">
                <a:defRPr sz="3000">
                  <a:solidFill>
                    <a:srgbClr val="0D2949"/>
                  </a:solidFill>
                  <a:latin typeface="DIN Next LT Arabic Regular"/>
                  <a:ea typeface="DIN Next LT Arabic Regular"/>
                  <a:cs typeface="DIN Next LT Arabic Regular"/>
                  <a:sym typeface="DIN Next LT Arabic Regular"/>
                </a:defRPr>
              </a:lvl1pPr>
            </a:lstStyle>
            <a:p>
              <a:pPr/>
              <a:r>
                <a:t>المميزات</a:t>
              </a:r>
            </a:p>
          </p:txBody>
        </p:sp>
        <p:sp>
          <p:nvSpPr>
            <p:cNvPr id="168" name="Circle"/>
            <p:cNvSpPr/>
            <p:nvPr/>
          </p:nvSpPr>
          <p:spPr>
            <a:xfrm>
              <a:off x="0" y="0"/>
              <a:ext cx="1574366" cy="1574366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75FBB6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69" name="IconSet04_lamp copy 2.png" descr="IconSet04_lamp copy 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771"/>
              <a:ext cx="1574366" cy="1574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4" name="Group"/>
          <p:cNvGrpSpPr/>
          <p:nvPr/>
        </p:nvGrpSpPr>
        <p:grpSpPr>
          <a:xfrm>
            <a:off x="4671177" y="6176852"/>
            <a:ext cx="2057184" cy="3842701"/>
            <a:chOff x="1479767" y="0"/>
            <a:chExt cx="2057182" cy="3842700"/>
          </a:xfrm>
        </p:grpSpPr>
        <p:sp>
          <p:nvSpPr>
            <p:cNvPr id="171" name="المفاهيم والأدوات المستخدمة"/>
            <p:cNvSpPr/>
            <p:nvPr/>
          </p:nvSpPr>
          <p:spPr>
            <a:xfrm>
              <a:off x="2266949" y="25727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rtl="1">
                <a:defRPr sz="3000">
                  <a:solidFill>
                    <a:srgbClr val="0D2949"/>
                  </a:solidFill>
                  <a:latin typeface="DIN Next LT Arabic Regular"/>
                  <a:ea typeface="DIN Next LT Arabic Regular"/>
                  <a:cs typeface="DIN Next LT Arabic Regular"/>
                  <a:sym typeface="DIN Next LT Arabic Regular"/>
                </a:defRPr>
              </a:lvl1pPr>
            </a:lstStyle>
            <a:p>
              <a:pPr/>
              <a:r>
                <a:t>المفاهيم والأدوات المستخدمة</a:t>
              </a:r>
            </a:p>
          </p:txBody>
        </p:sp>
        <p:sp>
          <p:nvSpPr>
            <p:cNvPr id="172" name="Circle"/>
            <p:cNvSpPr/>
            <p:nvPr/>
          </p:nvSpPr>
          <p:spPr>
            <a:xfrm>
              <a:off x="1479767" y="0"/>
              <a:ext cx="1574366" cy="1574366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75FBB6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73" name="IconSet04_lamp copy 2.png" descr="IconSet04_lamp copy 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79767" y="7771"/>
              <a:ext cx="1574366" cy="15743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تجربتي مع الدورة"/>
          <p:cNvSpPr txBox="1"/>
          <p:nvPr/>
        </p:nvSpPr>
        <p:spPr>
          <a:xfrm>
            <a:off x="7431849" y="5778499"/>
            <a:ext cx="9520302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تجربتي مع الدورة</a:t>
            </a:r>
          </a:p>
        </p:txBody>
      </p:sp>
      <p:sp>
        <p:nvSpPr>
          <p:cNvPr id="269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0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شكراً يا أبطال!"/>
          <p:cNvSpPr txBox="1"/>
          <p:nvPr/>
        </p:nvSpPr>
        <p:spPr>
          <a:xfrm>
            <a:off x="8378640" y="6472751"/>
            <a:ext cx="7626720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06" sz="10300">
                <a:solidFill>
                  <a:srgbClr val="FFFFFF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شكراً يا أبطال!</a:t>
            </a:r>
          </a:p>
        </p:txBody>
      </p:sp>
      <p:grpSp>
        <p:nvGrpSpPr>
          <p:cNvPr id="275" name="Group"/>
          <p:cNvGrpSpPr/>
          <p:nvPr/>
        </p:nvGrpSpPr>
        <p:grpSpPr>
          <a:xfrm>
            <a:off x="11461054" y="4656468"/>
            <a:ext cx="1461893" cy="1461893"/>
            <a:chOff x="0" y="0"/>
            <a:chExt cx="1461891" cy="1461891"/>
          </a:xfrm>
        </p:grpSpPr>
        <p:sp>
          <p:nvSpPr>
            <p:cNvPr id="273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74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خلوني اعرفكم بنفسي"/>
          <p:cNvSpPr txBox="1"/>
          <p:nvPr/>
        </p:nvSpPr>
        <p:spPr>
          <a:xfrm>
            <a:off x="6110986" y="5778499"/>
            <a:ext cx="12162029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خلوني اعرفكم بنفسي</a:t>
            </a:r>
          </a:p>
        </p:txBody>
      </p:sp>
      <p:sp>
        <p:nvSpPr>
          <p:cNvPr id="177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8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من أنا"/>
          <p:cNvSpPr txBox="1"/>
          <p:nvPr>
            <p:ph type="ctrTitle"/>
          </p:nvPr>
        </p:nvSpPr>
        <p:spPr>
          <a:xfrm>
            <a:off x="6574353" y="2230522"/>
            <a:ext cx="11235295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من أنا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181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82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معلومة عنك…"/>
          <p:cNvSpPr txBox="1"/>
          <p:nvPr>
            <p:ph type="subTitle" sz="half" idx="1"/>
          </p:nvPr>
        </p:nvSpPr>
        <p:spPr>
          <a:xfrm>
            <a:off x="1678310" y="4890533"/>
            <a:ext cx="21718328" cy="6145044"/>
          </a:xfrm>
          <a:prstGeom prst="rect">
            <a:avLst/>
          </a:prstGeom>
        </p:spPr>
        <p:txBody>
          <a:bodyPr/>
          <a:lstStyle/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معلومة عنك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خلفيتك التقنية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طالب او متخرج او موظف</a:t>
            </a:r>
          </a:p>
          <a:p>
            <a: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pPr>
            <a:r>
              <a:t>اخرى..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الفكرة ووصفها"/>
          <p:cNvSpPr txBox="1"/>
          <p:nvPr/>
        </p:nvSpPr>
        <p:spPr>
          <a:xfrm>
            <a:off x="7960614" y="5778499"/>
            <a:ext cx="8462773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الفكرة ووصفها</a:t>
            </a:r>
          </a:p>
        </p:txBody>
      </p:sp>
      <p:sp>
        <p:nvSpPr>
          <p:cNvPr id="187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8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الفكرة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الفكرة</a:t>
            </a:r>
          </a:p>
        </p:txBody>
      </p:sp>
      <p:sp>
        <p:nvSpPr>
          <p:cNvPr id="191" name="اشرح الفكرة بشكل نقاط"/>
          <p:cNvSpPr txBox="1"/>
          <p:nvPr>
            <p:ph type="subTitle" sz="half" idx="1"/>
          </p:nvPr>
        </p:nvSpPr>
        <p:spPr>
          <a:xfrm>
            <a:off x="2546857" y="5644077"/>
            <a:ext cx="20625486" cy="4637956"/>
          </a:xfrm>
          <a:prstGeom prst="rect">
            <a:avLst/>
          </a:prstGeom>
        </p:spPr>
        <p:txBody>
          <a:bodyPr/>
          <a:lstStyle>
            <a:lvl1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lvl1pPr>
          </a:lstStyle>
          <a:p>
            <a:pPr/>
            <a:r>
              <a:t>اشرح الفكرة بشكل نقاط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192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93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المميزات"/>
          <p:cNvSpPr txBox="1"/>
          <p:nvPr>
            <p:ph type="ctrTitle"/>
          </p:nvPr>
        </p:nvSpPr>
        <p:spPr>
          <a:xfrm>
            <a:off x="1206498" y="2264385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المميزات</a:t>
            </a:r>
          </a:p>
        </p:txBody>
      </p:sp>
      <p:sp>
        <p:nvSpPr>
          <p:cNvPr id="197" name="اشرح الفكرة بشكل نقاط"/>
          <p:cNvSpPr txBox="1"/>
          <p:nvPr>
            <p:ph type="subTitle" sz="half" idx="1"/>
          </p:nvPr>
        </p:nvSpPr>
        <p:spPr>
          <a:xfrm>
            <a:off x="2546857" y="5644077"/>
            <a:ext cx="20625486" cy="4637956"/>
          </a:xfrm>
          <a:prstGeom prst="rect">
            <a:avLst/>
          </a:prstGeom>
        </p:spPr>
        <p:txBody>
          <a:bodyPr/>
          <a:lstStyle>
            <a:lvl1pPr marL="368300" indent="-368300" algn="r" defTabSz="457200" rtl="1">
              <a:lnSpc>
                <a:spcPct val="170000"/>
              </a:lnSpc>
              <a:buSzPct val="123000"/>
              <a:buChar char="•"/>
              <a:defRPr sz="3200">
                <a:solidFill>
                  <a:srgbClr val="595959"/>
                </a:solidFill>
                <a:latin typeface="DIN Next LT Arabic Regular"/>
                <a:ea typeface="DIN Next LT Arabic Regular"/>
                <a:cs typeface="DIN Next LT Arabic Regular"/>
                <a:sym typeface="DIN Next LT Arabic Regular"/>
              </a:defRPr>
            </a:lvl1pPr>
          </a:lstStyle>
          <a:p>
            <a:pPr/>
            <a:r>
              <a:t>اشرح الفكرة بشكل نقاط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99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الخطوات المتبعه"/>
          <p:cNvSpPr txBox="1"/>
          <p:nvPr/>
        </p:nvSpPr>
        <p:spPr>
          <a:xfrm>
            <a:off x="7406004" y="5778499"/>
            <a:ext cx="957199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rtl="1">
              <a:lnSpc>
                <a:spcPct val="80000"/>
              </a:lnSpc>
              <a:defRPr spc="-220" sz="11000">
                <a:solidFill>
                  <a:srgbClr val="FFFFFF"/>
                </a:solidFill>
                <a:latin typeface="DIN Next LT W23 Bold"/>
                <a:ea typeface="DIN Next LT W23 Bold"/>
                <a:cs typeface="DIN Next LT W23 Bold"/>
                <a:sym typeface="DIN Next LT W23 Bold"/>
              </a:defRPr>
            </a:lvl1pPr>
          </a:lstStyle>
          <a:p>
            <a:pPr/>
            <a:r>
              <a:t>الخطوات المتبعه</a:t>
            </a:r>
          </a:p>
        </p:txBody>
      </p:sp>
      <p:sp>
        <p:nvSpPr>
          <p:cNvPr id="203" name="Circle"/>
          <p:cNvSpPr/>
          <p:nvPr/>
        </p:nvSpPr>
        <p:spPr>
          <a:xfrm>
            <a:off x="728388" y="11742229"/>
            <a:ext cx="1461893" cy="1461893"/>
          </a:xfrm>
          <a:prstGeom prst="ellipse">
            <a:avLst/>
          </a:prstGeom>
          <a:solidFill>
            <a:srgbClr val="75FBB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4" name="TuwaiqBootcamp(Andoid)-02-06.png" descr="TuwaiqBootcamp(Andoid)-02-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596" y="11895436"/>
            <a:ext cx="1155479" cy="115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1 - الرسم والتخطيط"/>
          <p:cNvSpPr txBox="1"/>
          <p:nvPr>
            <p:ph type="ctrTitle"/>
          </p:nvPr>
        </p:nvSpPr>
        <p:spPr>
          <a:xfrm>
            <a:off x="1206496" y="2054291"/>
            <a:ext cx="21971004" cy="1784028"/>
          </a:xfrm>
          <a:prstGeom prst="rect">
            <a:avLst/>
          </a:prstGeom>
        </p:spPr>
        <p:txBody>
          <a:bodyPr/>
          <a:lstStyle>
            <a:lvl1pPr algn="ctr" rtl="1">
              <a:defRPr b="0" spc="-140" sz="7000">
                <a:solidFill>
                  <a:srgbClr val="5D4FD6"/>
                </a:solidFill>
                <a:latin typeface="DIN Next LT W23 Heavy"/>
                <a:ea typeface="DIN Next LT W23 Heavy"/>
                <a:cs typeface="DIN Next LT W23 Heavy"/>
                <a:sym typeface="DIN Next LT W23 Heavy"/>
              </a:defRPr>
            </a:lvl1pPr>
          </a:lstStyle>
          <a:p>
            <a:pPr/>
            <a:r>
              <a:t>1 - الرسم والتخطيط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22335321" y="11877696"/>
            <a:ext cx="1461893" cy="1461893"/>
            <a:chOff x="0" y="0"/>
            <a:chExt cx="1461891" cy="1461891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1461892" cy="1461892"/>
            </a:xfrm>
            <a:prstGeom prst="ellipse">
              <a:avLst/>
            </a:prstGeom>
            <a:solidFill>
              <a:srgbClr val="75FBB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08" name="TuwaiqBootcamp(Andoid)-02-06.png" descr="TuwaiqBootcamp(Andoid)-02-0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53207" y="153206"/>
              <a:ext cx="1155480" cy="1155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0" name="Screen Shot 2022-08-14 at 9.43.05 AM.png" descr="Screen Shot 2022-08-14 at 9.43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5776" y="3445106"/>
            <a:ext cx="3632201" cy="643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43850" y="4819766"/>
            <a:ext cx="4657534" cy="6659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10017" y="4986279"/>
            <a:ext cx="7393282" cy="5743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