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7" r:id="rId18"/>
    <p:sldId id="278" r:id="rId19"/>
    <p:sldId id="279" r:id="rId20"/>
    <p:sldId id="269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A1BE25C-E825-4019-B239-D5B97F3EE57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DF80FF-AC58-42CE-8940-81E6E8EEE1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780108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2"/>
                </a:solidFill>
              </a:rPr>
              <a:t>WELCOME</a:t>
            </a:r>
            <a:endParaRPr lang="en-US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5181600" cy="39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90800"/>
            <a:ext cx="5791200" cy="39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and product listing creation</a:t>
            </a:r>
          </a:p>
          <a:p>
            <a:r>
              <a:rPr lang="en-US" dirty="0"/>
              <a:t>Flexibility for </a:t>
            </a:r>
            <a:r>
              <a:rPr lang="en-US" dirty="0" smtClean="0"/>
              <a:t>customers</a:t>
            </a:r>
          </a:p>
          <a:p>
            <a:r>
              <a:rPr lang="en-US" dirty="0"/>
              <a:t>Faster response to buyer/market </a:t>
            </a:r>
            <a:r>
              <a:rPr lang="en-US" dirty="0" smtClean="0"/>
              <a:t>demands</a:t>
            </a:r>
          </a:p>
          <a:p>
            <a:r>
              <a:rPr lang="en-US" dirty="0"/>
              <a:t>No reach </a:t>
            </a:r>
            <a:r>
              <a:rPr lang="en-US" dirty="0" smtClean="0"/>
              <a:t>limitations</a:t>
            </a:r>
          </a:p>
          <a:p>
            <a:r>
              <a:rPr lang="en-US" dirty="0"/>
              <a:t>Enables easy </a:t>
            </a:r>
            <a:r>
              <a:rPr lang="en-US" dirty="0" smtClean="0"/>
              <a:t>exports</a:t>
            </a:r>
          </a:p>
          <a:p>
            <a:r>
              <a:rPr lang="en-US" dirty="0"/>
              <a:t>Several payment modes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security threats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Limited connection with customers</a:t>
            </a:r>
          </a:p>
          <a:p>
            <a:r>
              <a:rPr lang="en-US" dirty="0"/>
              <a:t>IT issues</a:t>
            </a:r>
          </a:p>
          <a:p>
            <a:r>
              <a:rPr lang="en-US" dirty="0"/>
              <a:t>Shipping logistics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E-commerce</a:t>
            </a:r>
          </a:p>
        </p:txBody>
      </p:sp>
    </p:spTree>
    <p:extLst>
      <p:ext uri="{BB962C8B-B14F-4D97-AF65-F5344CB8AC3E}">
        <p14:creationId xmlns:p14="http://schemas.microsoft.com/office/powerpoint/2010/main" val="23057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229600" cy="128625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raphical </a:t>
            </a:r>
            <a:r>
              <a:rPr lang="en-US" dirty="0">
                <a:solidFill>
                  <a:srgbClr val="002060"/>
                </a:solidFill>
              </a:rPr>
              <a:t>U</a:t>
            </a:r>
            <a:r>
              <a:rPr lang="en-US" dirty="0" smtClean="0">
                <a:solidFill>
                  <a:srgbClr val="002060"/>
                </a:solidFill>
              </a:rPr>
              <a:t>ser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nterface </a:t>
            </a:r>
            <a:r>
              <a:rPr lang="en-US" dirty="0">
                <a:solidFill>
                  <a:srgbClr val="002060"/>
                </a:solidFill>
              </a:rPr>
              <a:t>(GUI)</a:t>
            </a:r>
          </a:p>
        </p:txBody>
      </p:sp>
    </p:spTree>
    <p:extLst>
      <p:ext uri="{BB962C8B-B14F-4D97-AF65-F5344CB8AC3E}">
        <p14:creationId xmlns:p14="http://schemas.microsoft.com/office/powerpoint/2010/main" val="29172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Product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Product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467600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72055"/>
            <a:ext cx="7737858" cy="43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2209800"/>
            <a:ext cx="7408333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1) Group Member                           11) GUI</a:t>
            </a:r>
          </a:p>
          <a:p>
            <a:pPr marL="0" indent="0">
              <a:buNone/>
            </a:pPr>
            <a:r>
              <a:rPr lang="en-US" sz="2000" dirty="0" smtClean="0"/>
              <a:t>2)E-commerce website                12)</a:t>
            </a:r>
            <a:r>
              <a:rPr lang="en-US" sz="2000" dirty="0"/>
              <a:t> </a:t>
            </a:r>
            <a:r>
              <a:rPr lang="en-US" sz="2000" dirty="0" smtClean="0"/>
              <a:t>Admin </a:t>
            </a:r>
            <a:r>
              <a:rPr lang="en-US" sz="2000" dirty="0"/>
              <a:t>Panel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3)What is E-Commerce                 13)Insert Product Page</a:t>
            </a:r>
          </a:p>
          <a:p>
            <a:pPr marL="0" indent="0">
              <a:buNone/>
            </a:pPr>
            <a:r>
              <a:rPr lang="en-US" sz="2000" dirty="0" smtClean="0"/>
              <a:t>4)Faisal Store                                  14)Show All Product Page </a:t>
            </a:r>
          </a:p>
          <a:p>
            <a:pPr marL="0" indent="0">
              <a:buNone/>
            </a:pPr>
            <a:r>
              <a:rPr lang="en-US" sz="2000" dirty="0" smtClean="0"/>
              <a:t>5)Process of E-Commerce           15)Orders Page</a:t>
            </a:r>
          </a:p>
          <a:p>
            <a:pPr marL="0" indent="0">
              <a:buNone/>
            </a:pPr>
            <a:r>
              <a:rPr lang="en-US" sz="2000" dirty="0" smtClean="0"/>
              <a:t>6)Features                                       16)User  Panel</a:t>
            </a:r>
          </a:p>
          <a:p>
            <a:pPr marL="0" indent="0">
              <a:buNone/>
            </a:pPr>
            <a:r>
              <a:rPr lang="en-US" sz="2000" dirty="0" smtClean="0"/>
              <a:t>7)Languages and Tools                17) Home Page</a:t>
            </a:r>
          </a:p>
          <a:p>
            <a:pPr marL="0" indent="0">
              <a:buNone/>
            </a:pPr>
            <a:r>
              <a:rPr lang="en-US" sz="2000" dirty="0" smtClean="0"/>
              <a:t>8) Data Flow Diagram                  18)Single Product Page</a:t>
            </a:r>
          </a:p>
          <a:p>
            <a:pPr marL="0" indent="0">
              <a:buNone/>
            </a:pPr>
            <a:r>
              <a:rPr lang="en-US" sz="2000" dirty="0" smtClean="0"/>
              <a:t>9)Business Process Model           19)Cart Page</a:t>
            </a:r>
          </a:p>
          <a:p>
            <a:pPr marL="0" indent="0">
              <a:buNone/>
            </a:pPr>
            <a:r>
              <a:rPr lang="en-US" sz="2000" dirty="0" smtClean="0"/>
              <a:t>10)Advantages                                20)Checkout Page</a:t>
            </a:r>
          </a:p>
          <a:p>
            <a:pPr marL="0" indent="0">
              <a:buNone/>
            </a:pPr>
            <a:r>
              <a:rPr lang="en-US" sz="2000" dirty="0" smtClean="0"/>
              <a:t>10)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49428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67000"/>
            <a:ext cx="678180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Product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67000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7010400" cy="3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45664"/>
            <a:ext cx="6858000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0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Thank You</a:t>
            </a:r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Faisal Ahmad(1901930100038)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C00000"/>
                </a:solidFill>
              </a:rPr>
              <a:t>Shivam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Tiwari</a:t>
            </a:r>
            <a:r>
              <a:rPr lang="en-US" dirty="0" smtClean="0">
                <a:solidFill>
                  <a:srgbClr val="C00000"/>
                </a:solidFill>
              </a:rPr>
              <a:t>(1901930100101)</a:t>
            </a:r>
          </a:p>
        </p:txBody>
      </p:sp>
    </p:spTree>
    <p:extLst>
      <p:ext uri="{BB962C8B-B14F-4D97-AF65-F5344CB8AC3E}">
        <p14:creationId xmlns:p14="http://schemas.microsoft.com/office/powerpoint/2010/main" val="40068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</a:t>
            </a:r>
            <a:r>
              <a:rPr lang="en-US"/>
              <a:t>on </a:t>
            </a:r>
            <a:r>
              <a:rPr lang="en-US" smtClean="0"/>
              <a:t>E-Commerce(Shopping </a:t>
            </a:r>
            <a:r>
              <a:rPr lang="en-US" dirty="0"/>
              <a:t>Website)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248400" cy="39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048000"/>
            <a:ext cx="7408333" cy="3450696"/>
          </a:xfrm>
        </p:spPr>
        <p:txBody>
          <a:bodyPr/>
          <a:lstStyle/>
          <a:p>
            <a:r>
              <a:rPr lang="en-US" dirty="0" smtClean="0"/>
              <a:t>Comm0nly known as Electronic Marketing</a:t>
            </a:r>
          </a:p>
          <a:p>
            <a:r>
              <a:rPr lang="en-US" dirty="0" smtClean="0"/>
              <a:t>“It consist of buying and selling goods and services over an electronic systems Such as Internet  and other computer network.”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971800"/>
            <a:ext cx="7408333" cy="3450696"/>
          </a:xfrm>
        </p:spPr>
        <p:txBody>
          <a:bodyPr/>
          <a:lstStyle/>
          <a:p>
            <a:r>
              <a:rPr lang="en-US" dirty="0" smtClean="0"/>
              <a:t>Faisal Store is an e-commerce website from where peoples can buy product online.</a:t>
            </a:r>
          </a:p>
          <a:p>
            <a:r>
              <a:rPr lang="en-US" dirty="0" smtClean="0"/>
              <a:t>Admin monitor the activity of the user and checks the orders.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Faisal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E-Commerce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7832"/>
            <a:ext cx="6324600" cy="3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Product List</a:t>
            </a:r>
          </a:p>
          <a:p>
            <a:r>
              <a:rPr lang="en-US" dirty="0" smtClean="0"/>
              <a:t>Cart</a:t>
            </a:r>
          </a:p>
          <a:p>
            <a:r>
              <a:rPr lang="en-US" dirty="0" err="1" smtClean="0"/>
              <a:t>LogIn</a:t>
            </a:r>
            <a:r>
              <a:rPr lang="en-US" dirty="0" smtClean="0"/>
              <a:t>/</a:t>
            </a:r>
            <a:r>
              <a:rPr lang="en-US" dirty="0" err="1" smtClean="0"/>
              <a:t>LogOut</a:t>
            </a:r>
            <a:endParaRPr lang="en-US" dirty="0" smtClean="0"/>
          </a:p>
          <a:p>
            <a:r>
              <a:rPr lang="en-US" dirty="0" err="1" smtClean="0"/>
              <a:t>SignUp</a:t>
            </a:r>
            <a:endParaRPr lang="en-US" dirty="0" smtClean="0"/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View Product Details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8072" y="2743200"/>
            <a:ext cx="6629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Languages:                                                                 Tools</a:t>
            </a:r>
          </a:p>
          <a:p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Angular                                                                         </a:t>
            </a:r>
            <a:r>
              <a:rPr lang="en-US" dirty="0" err="1" smtClean="0"/>
              <a:t>Vs</a:t>
            </a:r>
            <a:r>
              <a:rPr lang="en-US" dirty="0" smtClean="0"/>
              <a:t> Code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                                                                              </a:t>
            </a:r>
            <a:r>
              <a:rPr lang="en-US" smtClean="0"/>
              <a:t>Springboot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Bootstrap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MySql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Springboot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</TotalTime>
  <Words>235</Words>
  <Application>Microsoft Office PowerPoint</Application>
  <PresentationFormat>On-screen Show (4:3)</PresentationFormat>
  <Paragraphs>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WELCOME</vt:lpstr>
      <vt:lpstr>Content</vt:lpstr>
      <vt:lpstr>Group Member</vt:lpstr>
      <vt:lpstr>Presentation on E-Commerce(Shopping Website)</vt:lpstr>
      <vt:lpstr>What is E-Commerce</vt:lpstr>
      <vt:lpstr>Faisal Store</vt:lpstr>
      <vt:lpstr>The Process of E-Commerce</vt:lpstr>
      <vt:lpstr>Features</vt:lpstr>
      <vt:lpstr>PowerPoint Presentation</vt:lpstr>
      <vt:lpstr>Data Flow Diagram</vt:lpstr>
      <vt:lpstr>Business Process Model</vt:lpstr>
      <vt:lpstr>Advantages of E-commerce</vt:lpstr>
      <vt:lpstr>Disadvantages of E-commerce</vt:lpstr>
      <vt:lpstr>Graphical User Interface (GUI)</vt:lpstr>
      <vt:lpstr>Admin Panel</vt:lpstr>
      <vt:lpstr>Insert Product Page</vt:lpstr>
      <vt:lpstr>Show All Product Page</vt:lpstr>
      <vt:lpstr>Orders Page</vt:lpstr>
      <vt:lpstr>User Panel</vt:lpstr>
      <vt:lpstr>Home Page</vt:lpstr>
      <vt:lpstr>Single Product Page</vt:lpstr>
      <vt:lpstr>Cart Page</vt:lpstr>
      <vt:lpstr>Checkout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Windows User</cp:lastModifiedBy>
  <cp:revision>35</cp:revision>
  <dcterms:created xsi:type="dcterms:W3CDTF">2023-05-22T19:39:16Z</dcterms:created>
  <dcterms:modified xsi:type="dcterms:W3CDTF">2023-05-29T14:38:25Z</dcterms:modified>
</cp:coreProperties>
</file>