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7" r:id="rId2"/>
    <p:sldId id="303" r:id="rId3"/>
    <p:sldId id="304" r:id="rId4"/>
  </p:sldIdLst>
  <p:sldSz cx="20104100" cy="11309350"/>
  <p:notesSz cx="20104100" cy="1130935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9" autoAdjust="0"/>
    <p:restoredTop sz="94628"/>
  </p:normalViewPr>
  <p:slideViewPr>
    <p:cSldViewPr>
      <p:cViewPr>
        <p:scale>
          <a:sx n="53" d="100"/>
          <a:sy n="53" d="100"/>
        </p:scale>
        <p:origin x="24" y="-21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9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59619E-FEFA-0826-5933-BC9889C2F2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4EBDF3-FA06-397B-25EA-1A177A972F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3A5E5-EFE5-CA49-9747-08AB0131AB63}" type="datetimeFigureOut">
              <a:rPr lang="en-SA" smtClean="0"/>
              <a:t>09/06/2023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DD072-B4EC-74DC-789E-A87B42F3F0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E53F1-6AF2-4449-5442-EEABC510A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DA4C7-6050-7942-953A-96C4EBE6020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799276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F06A2-D213-4E0C-932C-9F8734F5032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97E9A-513F-40EA-93F9-E218964D1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19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Grizzly_bear" TargetMode="External"/><Relationship Id="rId3" Type="http://schemas.openxmlformats.org/officeDocument/2006/relationships/hyperlink" Target="https://en.wikipedia.org/wiki/Bear" TargetMode="External"/><Relationship Id="rId7" Type="http://schemas.openxmlformats.org/officeDocument/2006/relationships/hyperlink" Target="https://en.wikipedia.org/wiki/Brown_bear#cite_note-Servheen-4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Brown_bear#cite_note-iucn_status_19_November_2021-1" TargetMode="External"/><Relationship Id="rId11" Type="http://schemas.openxmlformats.org/officeDocument/2006/relationships/hyperlink" Target="https://en.wikipedia.org/wiki/Brown_bear" TargetMode="External"/><Relationship Id="rId5" Type="http://schemas.openxmlformats.org/officeDocument/2006/relationships/hyperlink" Target="https://en.wikipedia.org/wiki/North_America" TargetMode="External"/><Relationship Id="rId10" Type="http://schemas.openxmlformats.org/officeDocument/2006/relationships/hyperlink" Target="https://en.wikipedia.org/wiki/Kodiak_bear" TargetMode="External"/><Relationship Id="rId4" Type="http://schemas.openxmlformats.org/officeDocument/2006/relationships/hyperlink" Target="https://en.wikipedia.org/wiki/Eurasia" TargetMode="External"/><Relationship Id="rId9" Type="http://schemas.openxmlformats.org/officeDocument/2006/relationships/hyperlink" Target="https://en.wikipedia.org/wiki/Kodiak_Island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brown bear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Ursus arctos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is a large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Bear"/>
              </a:rPr>
              <a:t>bear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species found across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Eurasia"/>
              </a:rPr>
              <a:t>Eurasia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North America"/>
              </a:rPr>
              <a:t>North America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b="0" i="0" u="none" strike="noStrike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6"/>
              </a:rPr>
              <a:t>[1]</a:t>
            </a:r>
            <a:r>
              <a:rPr lang="en-US" b="0" i="0" u="none" strike="noStrike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7"/>
              </a:rPr>
              <a:t>[3]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North America, the populations of brown bears are called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8" tooltip="Grizzly bear"/>
              </a:rPr>
              <a:t>grizzly bears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while the subspecies that inhabits the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9" tooltip="Kodiak Islands"/>
              </a:rPr>
              <a:t>Kodiak Islands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Alaska is known as the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0" tooltip="Kodiak bear"/>
              </a:rPr>
              <a:t>Kodiak bear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dirty="0">
                <a:hlinkClick r:id="rId11"/>
              </a:rPr>
              <a:t>Brown bear - Wikipedia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Learn more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97E9A-513F-40EA-93F9-E218964D13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2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16770" y="1924413"/>
            <a:ext cx="15270558" cy="1533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00" b="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SA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SA" smtClean="0"/>
              <a:pPr/>
              <a:t>‹#›</a:t>
            </a:fld>
            <a:endParaRPr lang="en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SA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SA" smtClean="0"/>
              <a:pPr/>
              <a:t>‹#›</a:t>
            </a:fld>
            <a:endParaRPr lang="en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SA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SA" smtClean="0"/>
              <a:pPr/>
              <a:t>‹#›</a:t>
            </a:fld>
            <a:endParaRPr lang="en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SA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SA" smtClean="0"/>
              <a:pPr/>
              <a:t>‹#›</a:t>
            </a:fld>
            <a:endParaRPr lang="en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SA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SA" smtClean="0"/>
              <a:pPr/>
              <a:t>‹#›</a:t>
            </a:fld>
            <a:endParaRPr lang="en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58864" y="4311775"/>
            <a:ext cx="11386370" cy="14157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rtl="0"/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83179" y="2518248"/>
            <a:ext cx="1574926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 marL="0" algn="l" rtl="0"/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SA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SA" smtClean="0"/>
              <a:pPr/>
              <a:t>‹#›</a:t>
            </a:fld>
            <a:endParaRPr lang="en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>
        <a:defRPr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6050" y="4740275"/>
            <a:ext cx="12192000" cy="14330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315" dirty="0"/>
              <a:t>Lab 1 - </a:t>
            </a:r>
            <a:r>
              <a:rPr spc="315" dirty="0"/>
              <a:t>HTML</a:t>
            </a:r>
            <a:r>
              <a:rPr spc="-500" dirty="0"/>
              <a:t> </a:t>
            </a:r>
            <a:r>
              <a:rPr spc="80" dirty="0"/>
              <a:t>and</a:t>
            </a:r>
            <a:r>
              <a:rPr spc="-495" dirty="0"/>
              <a:t> </a:t>
            </a:r>
            <a:r>
              <a:rPr spc="-125" dirty="0"/>
              <a:t>CSS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765E-32E6-8939-7E04-6D6FA5419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950" y="549275"/>
            <a:ext cx="18364200" cy="1295400"/>
          </a:xfrm>
        </p:spPr>
        <p:txBody>
          <a:bodyPr/>
          <a:lstStyle/>
          <a:p>
            <a:pPr rtl="0"/>
            <a:r>
              <a:rPr lang="en-SA" dirty="0"/>
              <a:t>Lab 1 – HTML and CSS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50F72-BF04-FA3D-094E-EC361BF6AFF1}"/>
              </a:ext>
            </a:extLst>
          </p:cNvPr>
          <p:cNvSpPr txBox="1"/>
          <p:nvPr/>
        </p:nvSpPr>
        <p:spPr>
          <a:xfrm>
            <a:off x="869950" y="2606675"/>
            <a:ext cx="6667500" cy="12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rtl="0">
              <a:lnSpc>
                <a:spcPct val="115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Wiki Page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a Web Page named "wiki-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page.html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like the following:</a:t>
            </a:r>
            <a:r>
              <a:rPr lang="en-SA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SA" sz="2000" b="1" dirty="0">
              <a:solidFill>
                <a:srgbClr val="7C380A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B1523C-2FCC-898C-FE4D-248341254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57" y="4183876"/>
            <a:ext cx="6259945" cy="3264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816B59-8F7A-3F2B-2BFD-DA10412578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57" y="7298466"/>
            <a:ext cx="6305329" cy="397699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ED94E2-9847-92F7-9A74-5B7EBE9FF522}"/>
              </a:ext>
            </a:extLst>
          </p:cNvPr>
          <p:cNvSpPr txBox="1"/>
          <p:nvPr/>
        </p:nvSpPr>
        <p:spPr>
          <a:xfrm>
            <a:off x="9640456" y="3854777"/>
            <a:ext cx="7955393" cy="4114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rtl="0">
              <a:lnSpc>
                <a:spcPct val="115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Constraints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Title: 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Bear</a:t>
            </a:r>
          </a:p>
          <a:p>
            <a:pPr marL="1257300" lvl="2" indent="-342900">
              <a:lnSpc>
                <a:spcPct val="115000"/>
              </a:lnSpc>
              <a:spcBef>
                <a:spcPts val="100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&lt;h1&gt; for heading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Hyperlink: https://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en.wikipedia.org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/wiki/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Brown_bear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rtl="0">
              <a:lnSpc>
                <a:spcPct val="115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Text: 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paragraph &lt;p&gt; &lt;/p&gt;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List: 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ordered list and unordered list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Image: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bear.jpg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(any image of a bear you can download)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18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765E-32E6-8939-7E04-6D6FA5419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950" y="473075"/>
            <a:ext cx="18364200" cy="1295400"/>
          </a:xfrm>
        </p:spPr>
        <p:txBody>
          <a:bodyPr/>
          <a:lstStyle/>
          <a:p>
            <a:pPr rtl="0"/>
            <a:r>
              <a:rPr lang="en-SA" dirty="0"/>
              <a:t>Lab 1 – HTML and CSS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50F72-BF04-FA3D-094E-EC361BF6AFF1}"/>
              </a:ext>
            </a:extLst>
          </p:cNvPr>
          <p:cNvSpPr txBox="1"/>
          <p:nvPr/>
        </p:nvSpPr>
        <p:spPr>
          <a:xfrm>
            <a:off x="869950" y="2606675"/>
            <a:ext cx="6667500" cy="12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rtl="0">
              <a:lnSpc>
                <a:spcPct val="115000"/>
              </a:lnSpc>
              <a:spcBef>
                <a:spcPts val="1000"/>
              </a:spcBef>
            </a:pPr>
            <a:r>
              <a:rPr lang="en-US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2.To Do List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a Web Page named ”to-do-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list.html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like the following:</a:t>
            </a:r>
            <a:r>
              <a:rPr lang="en-SA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SA" sz="2000" b="1" dirty="0">
              <a:solidFill>
                <a:srgbClr val="7C380A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41BD55-094C-C3F0-F8B1-BB838FF76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82" y="4229872"/>
            <a:ext cx="6673168" cy="59114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8D5E91-0DE5-9020-FA97-19AC9ADD27DF}"/>
              </a:ext>
            </a:extLst>
          </p:cNvPr>
          <p:cNvSpPr txBox="1"/>
          <p:nvPr/>
        </p:nvSpPr>
        <p:spPr>
          <a:xfrm>
            <a:off x="1588612" y="10187325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Create two files: "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to-do-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list.html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" and "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to-do-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list.css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endParaRPr lang="en-S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77F9F0-A9E2-B94C-0A65-9CFD47A8BC54}"/>
              </a:ext>
            </a:extLst>
          </p:cNvPr>
          <p:cNvSpPr txBox="1"/>
          <p:nvPr/>
        </p:nvSpPr>
        <p:spPr>
          <a:xfrm>
            <a:off x="9823450" y="3597275"/>
            <a:ext cx="10058400" cy="7508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</a:pP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Constraints</a:t>
            </a:r>
            <a:endParaRPr lang="en-US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rtl="0">
              <a:lnSpc>
                <a:spcPct val="115000"/>
              </a:lnSpc>
              <a:spcBef>
                <a:spcPts val="400"/>
              </a:spcBef>
              <a:buFont typeface="Symbol" pitchFamily="2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&lt;div&gt;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class="my-list"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container</a:t>
            </a:r>
            <a:endParaRPr lang="en-SA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 color: 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#f7f381;</a:t>
            </a:r>
            <a:endParaRPr lang="en-SA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Padding: 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8px 24px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SA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Width: 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500px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SA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 size: 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30px;</a:t>
            </a:r>
            <a:endParaRPr lang="en-SA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Border: 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1px solid #f7f381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SA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 Color: 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#f7f381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SA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box-shadow: 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0 10px 2px #333333;</a:t>
            </a:r>
            <a:endParaRPr lang="en-SA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SA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Margin: 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12px;</a:t>
            </a:r>
            <a:endParaRPr lang="en-SA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&lt;p&gt;</a:t>
            </a:r>
            <a:endParaRPr lang="en-SA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Center the text</a:t>
            </a:r>
            <a:endParaRPr lang="en-SA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Hints</a:t>
            </a:r>
            <a:endParaRPr lang="en-SA" sz="3200" b="1" dirty="0">
              <a:solidFill>
                <a:srgbClr val="8F400B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400"/>
              </a:spcBef>
              <a:buFont typeface="Symbol" pitchFamily="2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Center the 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container</a:t>
            </a:r>
            <a:endParaRPr lang="en-SA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Heading: use 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&lt;h1&gt;</a:t>
            </a:r>
            <a:endParaRPr lang="en-SA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Date: use 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&lt;p&gt;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center it</a:t>
            </a:r>
            <a:endParaRPr lang="en-SA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itchFamily="2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List: use 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SA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SA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09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297</Words>
  <Application>Microsoft Office PowerPoint</Application>
  <PresentationFormat>Custom</PresentationFormat>
  <Paragraphs>38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Consolas</vt:lpstr>
      <vt:lpstr>Courier New</vt:lpstr>
      <vt:lpstr>Symbol</vt:lpstr>
      <vt:lpstr>Times New Roman</vt:lpstr>
      <vt:lpstr>Verdana</vt:lpstr>
      <vt:lpstr>Wingdings</vt:lpstr>
      <vt:lpstr>Office Theme</vt:lpstr>
      <vt:lpstr>Lab 1 - HTML and CSS</vt:lpstr>
      <vt:lpstr>Lab 1 – HTML and CSS</vt:lpstr>
      <vt:lpstr>Lab 1 – HTML and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</dc:title>
  <cp:lastModifiedBy>faisal alharbi</cp:lastModifiedBy>
  <cp:revision>26</cp:revision>
  <dcterms:created xsi:type="dcterms:W3CDTF">2023-03-04T16:14:23Z</dcterms:created>
  <dcterms:modified xsi:type="dcterms:W3CDTF">2023-09-06T08:12:53Z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2020-01-27T00:00:00Z</vt:filetime>
  </property>
  <property fmtid="{D5CDD505-2E9C-101B-9397-08002B2CF9AE}" pid="3" name="Creator">
    <vt:lpwstr>Keynote</vt:lpwstr>
  </property>
  <property fmtid="{D5CDD505-2E9C-101B-9397-08002B2CF9AE}" pid="4" name="LastSaved">
    <vt:filetime>2023-03-04T00:00:00Z</vt:filetime>
  </property>
</Properties>
</file>