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39" r:id="rId3"/>
    <p:sldId id="340" r:id="rId4"/>
    <p:sldId id="338" r:id="rId5"/>
    <p:sldId id="341" r:id="rId6"/>
    <p:sldId id="342" r:id="rId7"/>
    <p:sldId id="620" r:id="rId8"/>
    <p:sldId id="621" r:id="rId9"/>
    <p:sldId id="622" r:id="rId10"/>
    <p:sldId id="347" r:id="rId11"/>
    <p:sldId id="623" r:id="rId12"/>
    <p:sldId id="624" r:id="rId13"/>
    <p:sldId id="625" r:id="rId14"/>
    <p:sldId id="626" r:id="rId15"/>
    <p:sldId id="627" r:id="rId16"/>
    <p:sldId id="628" r:id="rId17"/>
    <p:sldId id="629" r:id="rId18"/>
    <p:sldId id="630" r:id="rId19"/>
    <p:sldId id="358" r:id="rId20"/>
    <p:sldId id="359" r:id="rId21"/>
    <p:sldId id="631" r:id="rId2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BE6FB-1C9D-48EB-B1B8-AA5B077F614D}" type="datetimeFigureOut">
              <a:rPr lang="en-PK" smtClean="0"/>
              <a:t>19/04/2020</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3FBBF-B41F-437B-9C54-42F25016028D}" type="slidenum">
              <a:rPr lang="en-PK" smtClean="0"/>
              <a:t>‹#›</a:t>
            </a:fld>
            <a:endParaRPr lang="en-PK"/>
          </a:p>
        </p:txBody>
      </p:sp>
    </p:spTree>
    <p:extLst>
      <p:ext uri="{BB962C8B-B14F-4D97-AF65-F5344CB8AC3E}">
        <p14:creationId xmlns:p14="http://schemas.microsoft.com/office/powerpoint/2010/main" val="230483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DF9324F2-B773-4D44-9C05-254C6FCFE5D4}"/>
              </a:ext>
            </a:extLst>
          </p:cNvPr>
          <p:cNvSpPr>
            <a:spLocks noGrp="1" noRot="1" noChangeAspect="1" noTextEdit="1"/>
          </p:cNvSpPr>
          <p:nvPr>
            <p:ph type="sldImg"/>
          </p:nvPr>
        </p:nvSpPr>
        <p:spPr>
          <a:ln/>
        </p:spPr>
      </p:sp>
      <p:sp>
        <p:nvSpPr>
          <p:cNvPr id="102403" name="Notes Placeholder 2">
            <a:extLst>
              <a:ext uri="{FF2B5EF4-FFF2-40B4-BE49-F238E27FC236}">
                <a16:creationId xmlns:a16="http://schemas.microsoft.com/office/drawing/2014/main" id="{74A6676E-279A-4B3D-8D4B-320DE8AEE07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02404" name="Slide Number Placeholder 3">
            <a:extLst>
              <a:ext uri="{FF2B5EF4-FFF2-40B4-BE49-F238E27FC236}">
                <a16:creationId xmlns:a16="http://schemas.microsoft.com/office/drawing/2014/main" id="{7035E496-C1B4-41E7-9189-7E8F232BD4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8F1D1C-342E-49C7-9F42-1FB6F3D3B030}" type="slidenum">
              <a:rPr lang="en-US" altLang="en-PK" sz="1200"/>
              <a:pPr/>
              <a:t>2</a:t>
            </a:fld>
            <a:endParaRPr lang="en-US" altLang="en-PK"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8C5E5B15-0816-4D4E-A9B7-88DDBAF4FBAF}"/>
              </a:ext>
            </a:extLst>
          </p:cNvPr>
          <p:cNvSpPr>
            <a:spLocks noGrp="1" noRot="1" noChangeAspect="1" noTextEdit="1"/>
          </p:cNvSpPr>
          <p:nvPr>
            <p:ph type="sldImg"/>
          </p:nvPr>
        </p:nvSpPr>
        <p:spPr>
          <a:ln/>
        </p:spPr>
      </p:sp>
      <p:sp>
        <p:nvSpPr>
          <p:cNvPr id="111619" name="Notes Placeholder 2">
            <a:extLst>
              <a:ext uri="{FF2B5EF4-FFF2-40B4-BE49-F238E27FC236}">
                <a16:creationId xmlns:a16="http://schemas.microsoft.com/office/drawing/2014/main" id="{FD2F71CC-62E3-4F08-B70C-8935FBB0D5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11620" name="Slide Number Placeholder 3">
            <a:extLst>
              <a:ext uri="{FF2B5EF4-FFF2-40B4-BE49-F238E27FC236}">
                <a16:creationId xmlns:a16="http://schemas.microsoft.com/office/drawing/2014/main" id="{B1F6D106-F823-4583-A1A9-40F2F10382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E4652F-37FF-4853-9107-5CE73AC75066}" type="slidenum">
              <a:rPr lang="en-US" altLang="en-PK" sz="1200"/>
              <a:pPr/>
              <a:t>11</a:t>
            </a:fld>
            <a:endParaRPr lang="en-US" altLang="en-PK"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26C875B1-89A9-43E9-ADC2-E34F0C8480B7}"/>
              </a:ext>
            </a:extLst>
          </p:cNvPr>
          <p:cNvSpPr>
            <a:spLocks noGrp="1" noRot="1" noChangeAspect="1" noTextEdit="1"/>
          </p:cNvSpPr>
          <p:nvPr>
            <p:ph type="sldImg"/>
          </p:nvPr>
        </p:nvSpPr>
        <p:spPr>
          <a:ln/>
        </p:spPr>
      </p:sp>
      <p:sp>
        <p:nvSpPr>
          <p:cNvPr id="112643" name="Notes Placeholder 2">
            <a:extLst>
              <a:ext uri="{FF2B5EF4-FFF2-40B4-BE49-F238E27FC236}">
                <a16:creationId xmlns:a16="http://schemas.microsoft.com/office/drawing/2014/main" id="{7D679354-9265-4ED6-8349-90E3D70B96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12644" name="Slide Number Placeholder 3">
            <a:extLst>
              <a:ext uri="{FF2B5EF4-FFF2-40B4-BE49-F238E27FC236}">
                <a16:creationId xmlns:a16="http://schemas.microsoft.com/office/drawing/2014/main" id="{2310328E-A6E1-44C9-B962-3B4C6727046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F7A138-5339-4473-8C8A-E491B7F1D56E}" type="slidenum">
              <a:rPr lang="en-US" altLang="en-PK" sz="1200"/>
              <a:pPr/>
              <a:t>12</a:t>
            </a:fld>
            <a:endParaRPr lang="en-US" altLang="en-PK"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878EB746-F912-4908-B3DC-9792313365A7}"/>
              </a:ext>
            </a:extLst>
          </p:cNvPr>
          <p:cNvSpPr>
            <a:spLocks noGrp="1" noRot="1" noChangeAspect="1" noTextEdit="1"/>
          </p:cNvSpPr>
          <p:nvPr>
            <p:ph type="sldImg"/>
          </p:nvPr>
        </p:nvSpPr>
        <p:spPr>
          <a:ln/>
        </p:spPr>
      </p:sp>
      <p:sp>
        <p:nvSpPr>
          <p:cNvPr id="113667" name="Notes Placeholder 2">
            <a:extLst>
              <a:ext uri="{FF2B5EF4-FFF2-40B4-BE49-F238E27FC236}">
                <a16:creationId xmlns:a16="http://schemas.microsoft.com/office/drawing/2014/main" id="{4B28AE1D-D7D2-49D4-AE3B-274DF3AAB29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13668" name="Slide Number Placeholder 3">
            <a:extLst>
              <a:ext uri="{FF2B5EF4-FFF2-40B4-BE49-F238E27FC236}">
                <a16:creationId xmlns:a16="http://schemas.microsoft.com/office/drawing/2014/main" id="{625C3D08-9113-42DB-9E83-3A7814CF66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C0E91E-F616-4E20-8890-C19DD2D60BC6}" type="slidenum">
              <a:rPr lang="en-US" altLang="en-PK" sz="1200"/>
              <a:pPr/>
              <a:t>13</a:t>
            </a:fld>
            <a:endParaRPr lang="en-US" altLang="en-PK"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204B831C-8E42-4683-A6EF-4ABEFE79717C}"/>
              </a:ext>
            </a:extLst>
          </p:cNvPr>
          <p:cNvSpPr>
            <a:spLocks noGrp="1" noRot="1" noChangeAspect="1" noTextEdit="1"/>
          </p:cNvSpPr>
          <p:nvPr>
            <p:ph type="sldImg"/>
          </p:nvPr>
        </p:nvSpPr>
        <p:spPr>
          <a:ln/>
        </p:spPr>
      </p:sp>
      <p:sp>
        <p:nvSpPr>
          <p:cNvPr id="114691" name="Notes Placeholder 2">
            <a:extLst>
              <a:ext uri="{FF2B5EF4-FFF2-40B4-BE49-F238E27FC236}">
                <a16:creationId xmlns:a16="http://schemas.microsoft.com/office/drawing/2014/main" id="{2C4B0D50-DBA4-453A-A800-A5C2CA7A94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14692" name="Slide Number Placeholder 3">
            <a:extLst>
              <a:ext uri="{FF2B5EF4-FFF2-40B4-BE49-F238E27FC236}">
                <a16:creationId xmlns:a16="http://schemas.microsoft.com/office/drawing/2014/main" id="{70AE4A92-0515-4738-BB4B-58283E9EB1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EC8E66-6AD7-47D2-ABC1-D39C47CF3583}" type="slidenum">
              <a:rPr lang="en-US" altLang="en-PK" sz="1200"/>
              <a:pPr/>
              <a:t>14</a:t>
            </a:fld>
            <a:endParaRPr lang="en-US" altLang="en-PK"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EFEC7723-9C91-4902-881F-F0215F0B1D23}"/>
              </a:ext>
            </a:extLst>
          </p:cNvPr>
          <p:cNvSpPr>
            <a:spLocks noGrp="1" noRot="1" noChangeAspect="1" noTextEdit="1"/>
          </p:cNvSpPr>
          <p:nvPr>
            <p:ph type="sldImg"/>
          </p:nvPr>
        </p:nvSpPr>
        <p:spPr>
          <a:ln/>
        </p:spPr>
      </p:sp>
      <p:sp>
        <p:nvSpPr>
          <p:cNvPr id="115715" name="Notes Placeholder 2">
            <a:extLst>
              <a:ext uri="{FF2B5EF4-FFF2-40B4-BE49-F238E27FC236}">
                <a16:creationId xmlns:a16="http://schemas.microsoft.com/office/drawing/2014/main" id="{4ED7A02A-77A5-4F3F-AC80-B497E47BC2F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15716" name="Slide Number Placeholder 3">
            <a:extLst>
              <a:ext uri="{FF2B5EF4-FFF2-40B4-BE49-F238E27FC236}">
                <a16:creationId xmlns:a16="http://schemas.microsoft.com/office/drawing/2014/main" id="{F180A917-C8EE-4612-9366-0CBEC6D011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DD8DC9-8933-41E4-BEBD-C21E18A325E7}" type="slidenum">
              <a:rPr lang="en-US" altLang="en-PK" sz="1200"/>
              <a:pPr/>
              <a:t>15</a:t>
            </a:fld>
            <a:endParaRPr lang="en-US" altLang="en-PK"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09FB8F24-C9FC-47E4-AFE6-284E21366EF2}"/>
              </a:ext>
            </a:extLst>
          </p:cNvPr>
          <p:cNvSpPr>
            <a:spLocks noGrp="1" noRot="1" noChangeAspect="1" noTextEdit="1"/>
          </p:cNvSpPr>
          <p:nvPr>
            <p:ph type="sldImg"/>
          </p:nvPr>
        </p:nvSpPr>
        <p:spPr>
          <a:ln/>
        </p:spPr>
      </p:sp>
      <p:sp>
        <p:nvSpPr>
          <p:cNvPr id="116739" name="Notes Placeholder 2">
            <a:extLst>
              <a:ext uri="{FF2B5EF4-FFF2-40B4-BE49-F238E27FC236}">
                <a16:creationId xmlns:a16="http://schemas.microsoft.com/office/drawing/2014/main" id="{5E7BEDD7-C78A-40D4-84E9-EEB3158CF1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16740" name="Slide Number Placeholder 3">
            <a:extLst>
              <a:ext uri="{FF2B5EF4-FFF2-40B4-BE49-F238E27FC236}">
                <a16:creationId xmlns:a16="http://schemas.microsoft.com/office/drawing/2014/main" id="{1BF87DCF-2C6D-4486-A732-74BBFE658BE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AB4B19-5E8A-4432-884B-20F06F22FA14}" type="slidenum">
              <a:rPr lang="en-US" altLang="en-PK" sz="1200"/>
              <a:pPr/>
              <a:t>16</a:t>
            </a:fld>
            <a:endParaRPr lang="en-US" altLang="en-PK"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7CF1621E-0529-4C4F-BAB4-B40122768440}"/>
              </a:ext>
            </a:extLst>
          </p:cNvPr>
          <p:cNvSpPr>
            <a:spLocks noGrp="1" noRot="1" noChangeAspect="1" noTextEdit="1"/>
          </p:cNvSpPr>
          <p:nvPr>
            <p:ph type="sldImg"/>
          </p:nvPr>
        </p:nvSpPr>
        <p:spPr>
          <a:ln/>
        </p:spPr>
      </p:sp>
      <p:sp>
        <p:nvSpPr>
          <p:cNvPr id="117763" name="Notes Placeholder 2">
            <a:extLst>
              <a:ext uri="{FF2B5EF4-FFF2-40B4-BE49-F238E27FC236}">
                <a16:creationId xmlns:a16="http://schemas.microsoft.com/office/drawing/2014/main" id="{00578C60-FE98-47EF-83CE-D3E6535538B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17764" name="Slide Number Placeholder 3">
            <a:extLst>
              <a:ext uri="{FF2B5EF4-FFF2-40B4-BE49-F238E27FC236}">
                <a16:creationId xmlns:a16="http://schemas.microsoft.com/office/drawing/2014/main" id="{875DC7DE-4815-4110-9012-B456C917AB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F81FDD-16B0-4A78-BEA6-3624F468F994}" type="slidenum">
              <a:rPr lang="en-US" altLang="en-PK" sz="1200"/>
              <a:pPr/>
              <a:t>17</a:t>
            </a:fld>
            <a:endParaRPr lang="en-US" altLang="en-PK"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5E6FA19D-F5C2-47CD-8B40-F3B482B1FEB0}"/>
              </a:ext>
            </a:extLst>
          </p:cNvPr>
          <p:cNvSpPr>
            <a:spLocks noGrp="1" noRot="1" noChangeAspect="1" noTextEdit="1"/>
          </p:cNvSpPr>
          <p:nvPr>
            <p:ph type="sldImg"/>
          </p:nvPr>
        </p:nvSpPr>
        <p:spPr>
          <a:ln/>
        </p:spPr>
      </p:sp>
      <p:sp>
        <p:nvSpPr>
          <p:cNvPr id="118787" name="Notes Placeholder 2">
            <a:extLst>
              <a:ext uri="{FF2B5EF4-FFF2-40B4-BE49-F238E27FC236}">
                <a16:creationId xmlns:a16="http://schemas.microsoft.com/office/drawing/2014/main" id="{8A599BD3-5403-437E-9A5D-5273B650B3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18788" name="Slide Number Placeholder 3">
            <a:extLst>
              <a:ext uri="{FF2B5EF4-FFF2-40B4-BE49-F238E27FC236}">
                <a16:creationId xmlns:a16="http://schemas.microsoft.com/office/drawing/2014/main" id="{F36F9534-F33E-48D2-BE5C-22DA87619F6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11A8CD-A7E7-418C-86CC-1869AB1EEB66}" type="slidenum">
              <a:rPr lang="en-US" altLang="en-PK" sz="1200"/>
              <a:pPr/>
              <a:t>18</a:t>
            </a:fld>
            <a:endParaRPr lang="en-US" altLang="en-PK"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C5F671B0-3FD3-43F9-B6B9-F921D71C345B}"/>
              </a:ext>
            </a:extLst>
          </p:cNvPr>
          <p:cNvSpPr>
            <a:spLocks noGrp="1" noRot="1" noChangeAspect="1" noTextEdit="1"/>
          </p:cNvSpPr>
          <p:nvPr>
            <p:ph type="sldImg"/>
          </p:nvPr>
        </p:nvSpPr>
        <p:spPr>
          <a:ln/>
        </p:spPr>
      </p:sp>
      <p:sp>
        <p:nvSpPr>
          <p:cNvPr id="119811" name="Notes Placeholder 2">
            <a:extLst>
              <a:ext uri="{FF2B5EF4-FFF2-40B4-BE49-F238E27FC236}">
                <a16:creationId xmlns:a16="http://schemas.microsoft.com/office/drawing/2014/main" id="{7AEF4CFF-AF75-4EEE-B975-06E46D290D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19812" name="Slide Number Placeholder 3">
            <a:extLst>
              <a:ext uri="{FF2B5EF4-FFF2-40B4-BE49-F238E27FC236}">
                <a16:creationId xmlns:a16="http://schemas.microsoft.com/office/drawing/2014/main" id="{DC37D9DC-54CF-43FD-8AF0-4744C81E429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38AE39-028F-4FA8-805F-03485F1F3EFA}" type="slidenum">
              <a:rPr lang="en-US" altLang="en-PK" sz="1200"/>
              <a:pPr/>
              <a:t>19</a:t>
            </a:fld>
            <a:endParaRPr lang="en-US" altLang="en-PK"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D30FD44D-F9EB-4642-AAB1-83611C7169A4}"/>
              </a:ext>
            </a:extLst>
          </p:cNvPr>
          <p:cNvSpPr>
            <a:spLocks noGrp="1" noRot="1" noChangeAspect="1" noTextEdit="1"/>
          </p:cNvSpPr>
          <p:nvPr>
            <p:ph type="sldImg"/>
          </p:nvPr>
        </p:nvSpPr>
        <p:spPr>
          <a:ln/>
        </p:spPr>
      </p:sp>
      <p:sp>
        <p:nvSpPr>
          <p:cNvPr id="120835" name="Notes Placeholder 2">
            <a:extLst>
              <a:ext uri="{FF2B5EF4-FFF2-40B4-BE49-F238E27FC236}">
                <a16:creationId xmlns:a16="http://schemas.microsoft.com/office/drawing/2014/main" id="{0CE56834-EDD8-4504-9808-CEE7A51586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20836" name="Slide Number Placeholder 3">
            <a:extLst>
              <a:ext uri="{FF2B5EF4-FFF2-40B4-BE49-F238E27FC236}">
                <a16:creationId xmlns:a16="http://schemas.microsoft.com/office/drawing/2014/main" id="{D87BD903-11C0-43A4-B9E8-372E36B275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98EAFD-8A9B-40F3-A41B-7D0168AAC424}" type="slidenum">
              <a:rPr lang="en-US" altLang="en-PK" sz="1200"/>
              <a:pPr/>
              <a:t>20</a:t>
            </a:fld>
            <a:endParaRPr lang="en-US" altLang="en-PK"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772A14DC-82D5-41FC-9B08-9CFF0051AF9C}"/>
              </a:ext>
            </a:extLst>
          </p:cNvPr>
          <p:cNvSpPr>
            <a:spLocks noGrp="1" noRot="1" noChangeAspect="1" noTextEdit="1"/>
          </p:cNvSpPr>
          <p:nvPr>
            <p:ph type="sldImg"/>
          </p:nvPr>
        </p:nvSpPr>
        <p:spPr>
          <a:ln/>
        </p:spPr>
      </p:sp>
      <p:sp>
        <p:nvSpPr>
          <p:cNvPr id="103427" name="Notes Placeholder 2">
            <a:extLst>
              <a:ext uri="{FF2B5EF4-FFF2-40B4-BE49-F238E27FC236}">
                <a16:creationId xmlns:a16="http://schemas.microsoft.com/office/drawing/2014/main" id="{E648855D-2558-49E8-B00A-8F4D6C9BE44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03428" name="Slide Number Placeholder 3">
            <a:extLst>
              <a:ext uri="{FF2B5EF4-FFF2-40B4-BE49-F238E27FC236}">
                <a16:creationId xmlns:a16="http://schemas.microsoft.com/office/drawing/2014/main" id="{6DD55341-C9D9-4E8F-9A1A-97AACDC937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5DFDFE-517D-4535-B344-4CB0C611FD6A}" type="slidenum">
              <a:rPr lang="en-US" altLang="en-PK" sz="1200"/>
              <a:pPr/>
              <a:t>3</a:t>
            </a:fld>
            <a:endParaRPr lang="en-US" altLang="en-PK"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49C6C0FC-ADDC-40D3-B444-5ED978D811BA}"/>
              </a:ext>
            </a:extLst>
          </p:cNvPr>
          <p:cNvSpPr>
            <a:spLocks noGrp="1" noRot="1" noChangeAspect="1" noTextEdit="1"/>
          </p:cNvSpPr>
          <p:nvPr>
            <p:ph type="sldImg"/>
          </p:nvPr>
        </p:nvSpPr>
        <p:spPr>
          <a:ln/>
        </p:spPr>
      </p:sp>
      <p:sp>
        <p:nvSpPr>
          <p:cNvPr id="121859" name="Notes Placeholder 2">
            <a:extLst>
              <a:ext uri="{FF2B5EF4-FFF2-40B4-BE49-F238E27FC236}">
                <a16:creationId xmlns:a16="http://schemas.microsoft.com/office/drawing/2014/main" id="{B47457C1-9349-47D6-B50F-16F06DA449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21860" name="Slide Number Placeholder 3">
            <a:extLst>
              <a:ext uri="{FF2B5EF4-FFF2-40B4-BE49-F238E27FC236}">
                <a16:creationId xmlns:a16="http://schemas.microsoft.com/office/drawing/2014/main" id="{4F6E7B33-1682-4820-ADBD-A8C636A5E6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A59EBD-A373-4531-AC8D-B536BDA74EBB}" type="slidenum">
              <a:rPr lang="en-US" altLang="en-PK" sz="1200"/>
              <a:pPr/>
              <a:t>21</a:t>
            </a:fld>
            <a:endParaRPr lang="en-US" altLang="en-PK"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66C2B69D-3AE1-4C15-8688-39C7872EB89C}"/>
              </a:ext>
            </a:extLst>
          </p:cNvPr>
          <p:cNvSpPr>
            <a:spLocks noGrp="1" noRot="1" noChangeAspect="1" noTextEdit="1"/>
          </p:cNvSpPr>
          <p:nvPr>
            <p:ph type="sldImg"/>
          </p:nvPr>
        </p:nvSpPr>
        <p:spPr>
          <a:ln/>
        </p:spPr>
      </p:sp>
      <p:sp>
        <p:nvSpPr>
          <p:cNvPr id="104451" name="Notes Placeholder 2">
            <a:extLst>
              <a:ext uri="{FF2B5EF4-FFF2-40B4-BE49-F238E27FC236}">
                <a16:creationId xmlns:a16="http://schemas.microsoft.com/office/drawing/2014/main" id="{53B581FB-5815-4B27-9233-3AE5C9D7AE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04452" name="Slide Number Placeholder 3">
            <a:extLst>
              <a:ext uri="{FF2B5EF4-FFF2-40B4-BE49-F238E27FC236}">
                <a16:creationId xmlns:a16="http://schemas.microsoft.com/office/drawing/2014/main" id="{ADD61492-BC4A-4C47-98CE-E8C42D5EEC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3A62F60-6CA4-406D-932E-5C07452B8490}" type="slidenum">
              <a:rPr lang="en-US" altLang="en-PK" sz="1200"/>
              <a:pPr/>
              <a:t>4</a:t>
            </a:fld>
            <a:endParaRPr lang="en-US" altLang="en-PK"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4E9A60D7-3CAD-43D6-A9E6-74A92F2E0A83}"/>
              </a:ext>
            </a:extLst>
          </p:cNvPr>
          <p:cNvSpPr>
            <a:spLocks noGrp="1" noRot="1" noChangeAspect="1" noTextEdit="1"/>
          </p:cNvSpPr>
          <p:nvPr>
            <p:ph type="sldImg"/>
          </p:nvPr>
        </p:nvSpPr>
        <p:spPr>
          <a:ln/>
        </p:spPr>
      </p:sp>
      <p:sp>
        <p:nvSpPr>
          <p:cNvPr id="105475" name="Notes Placeholder 2">
            <a:extLst>
              <a:ext uri="{FF2B5EF4-FFF2-40B4-BE49-F238E27FC236}">
                <a16:creationId xmlns:a16="http://schemas.microsoft.com/office/drawing/2014/main" id="{E7E57AD3-475B-4CA7-9D58-31D0D82825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05476" name="Slide Number Placeholder 3">
            <a:extLst>
              <a:ext uri="{FF2B5EF4-FFF2-40B4-BE49-F238E27FC236}">
                <a16:creationId xmlns:a16="http://schemas.microsoft.com/office/drawing/2014/main" id="{CC516B6A-5874-47B7-941A-0AD9D9BDE7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DC5DAF-EA69-46A4-9933-82813BC732F1}" type="slidenum">
              <a:rPr lang="en-US" altLang="en-PK" sz="1200"/>
              <a:pPr/>
              <a:t>5</a:t>
            </a:fld>
            <a:endParaRPr lang="en-US" altLang="en-PK"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A43A9FC9-9EA6-4382-803C-76C562794312}"/>
              </a:ext>
            </a:extLst>
          </p:cNvPr>
          <p:cNvSpPr>
            <a:spLocks noGrp="1" noRot="1" noChangeAspect="1" noTextEdit="1"/>
          </p:cNvSpPr>
          <p:nvPr>
            <p:ph type="sldImg"/>
          </p:nvPr>
        </p:nvSpPr>
        <p:spPr>
          <a:ln/>
        </p:spPr>
      </p:sp>
      <p:sp>
        <p:nvSpPr>
          <p:cNvPr id="106499" name="Notes Placeholder 2">
            <a:extLst>
              <a:ext uri="{FF2B5EF4-FFF2-40B4-BE49-F238E27FC236}">
                <a16:creationId xmlns:a16="http://schemas.microsoft.com/office/drawing/2014/main" id="{EB1010C9-5BF4-4AB0-9398-CDAC4A2DCE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06500" name="Slide Number Placeholder 3">
            <a:extLst>
              <a:ext uri="{FF2B5EF4-FFF2-40B4-BE49-F238E27FC236}">
                <a16:creationId xmlns:a16="http://schemas.microsoft.com/office/drawing/2014/main" id="{E6DD42AD-9388-462A-BCA9-38088D220D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E370E1-8ECC-48E5-A27B-711048127B8B}" type="slidenum">
              <a:rPr lang="en-US" altLang="en-PK" sz="1200"/>
              <a:pPr/>
              <a:t>6</a:t>
            </a:fld>
            <a:endParaRPr lang="en-US" altLang="en-PK"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6CEF77F4-F515-4541-BBC0-9BB54CD9829A}"/>
              </a:ext>
            </a:extLst>
          </p:cNvPr>
          <p:cNvSpPr>
            <a:spLocks noGrp="1" noRot="1" noChangeAspect="1" noTextEdit="1"/>
          </p:cNvSpPr>
          <p:nvPr>
            <p:ph type="sldImg"/>
          </p:nvPr>
        </p:nvSpPr>
        <p:spPr>
          <a:ln/>
        </p:spPr>
      </p:sp>
      <p:sp>
        <p:nvSpPr>
          <p:cNvPr id="107523" name="Notes Placeholder 2">
            <a:extLst>
              <a:ext uri="{FF2B5EF4-FFF2-40B4-BE49-F238E27FC236}">
                <a16:creationId xmlns:a16="http://schemas.microsoft.com/office/drawing/2014/main" id="{B21A4C29-33BE-4BA0-A87E-0E24D26FD3C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07524" name="Slide Number Placeholder 3">
            <a:extLst>
              <a:ext uri="{FF2B5EF4-FFF2-40B4-BE49-F238E27FC236}">
                <a16:creationId xmlns:a16="http://schemas.microsoft.com/office/drawing/2014/main" id="{414C202E-CFBF-4C8E-A287-88E39B9C90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82F07B-466E-4225-876E-67BC6A6B207A}" type="slidenum">
              <a:rPr lang="en-US" altLang="en-PK" sz="1200"/>
              <a:pPr/>
              <a:t>7</a:t>
            </a:fld>
            <a:endParaRPr lang="en-US" altLang="en-PK"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639AA54D-8715-4E01-BF70-0099251C9EB2}"/>
              </a:ext>
            </a:extLst>
          </p:cNvPr>
          <p:cNvSpPr>
            <a:spLocks noGrp="1" noRot="1" noChangeAspect="1" noTextEdit="1"/>
          </p:cNvSpPr>
          <p:nvPr>
            <p:ph type="sldImg"/>
          </p:nvPr>
        </p:nvSpPr>
        <p:spPr>
          <a:ln/>
        </p:spPr>
      </p:sp>
      <p:sp>
        <p:nvSpPr>
          <p:cNvPr id="108547" name="Notes Placeholder 2">
            <a:extLst>
              <a:ext uri="{FF2B5EF4-FFF2-40B4-BE49-F238E27FC236}">
                <a16:creationId xmlns:a16="http://schemas.microsoft.com/office/drawing/2014/main" id="{04CE0572-EC72-437E-9551-0FD42C8466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08548" name="Slide Number Placeholder 3">
            <a:extLst>
              <a:ext uri="{FF2B5EF4-FFF2-40B4-BE49-F238E27FC236}">
                <a16:creationId xmlns:a16="http://schemas.microsoft.com/office/drawing/2014/main" id="{2B3E7C26-F3EA-4CB4-941B-27CB385F405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31177A-CEEB-41BE-804D-64E6B8D13D00}" type="slidenum">
              <a:rPr lang="en-US" altLang="en-PK" sz="1200"/>
              <a:pPr/>
              <a:t>8</a:t>
            </a:fld>
            <a:endParaRPr lang="en-US" altLang="en-PK"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594AAD63-51E8-4875-BE8E-6CD1F26DC29D}"/>
              </a:ext>
            </a:extLst>
          </p:cNvPr>
          <p:cNvSpPr>
            <a:spLocks noGrp="1" noRot="1" noChangeAspect="1" noTextEdit="1"/>
          </p:cNvSpPr>
          <p:nvPr>
            <p:ph type="sldImg"/>
          </p:nvPr>
        </p:nvSpPr>
        <p:spPr>
          <a:ln/>
        </p:spPr>
      </p:sp>
      <p:sp>
        <p:nvSpPr>
          <p:cNvPr id="109571" name="Notes Placeholder 2">
            <a:extLst>
              <a:ext uri="{FF2B5EF4-FFF2-40B4-BE49-F238E27FC236}">
                <a16:creationId xmlns:a16="http://schemas.microsoft.com/office/drawing/2014/main" id="{6AB5FE7E-0104-4548-A2DA-0C34F1511D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09572" name="Slide Number Placeholder 3">
            <a:extLst>
              <a:ext uri="{FF2B5EF4-FFF2-40B4-BE49-F238E27FC236}">
                <a16:creationId xmlns:a16="http://schemas.microsoft.com/office/drawing/2014/main" id="{544C859F-C2A2-4FEF-95F0-63D1596484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4C441E-AF86-4CD2-B2ED-B7FB2E8CF081}" type="slidenum">
              <a:rPr lang="en-US" altLang="en-PK" sz="1200"/>
              <a:pPr/>
              <a:t>9</a:t>
            </a:fld>
            <a:endParaRPr lang="en-US" altLang="en-PK"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A23F7858-90A0-4189-9DCF-D72A0797B6D3}"/>
              </a:ext>
            </a:extLst>
          </p:cNvPr>
          <p:cNvSpPr>
            <a:spLocks noGrp="1" noRot="1" noChangeAspect="1" noTextEdit="1"/>
          </p:cNvSpPr>
          <p:nvPr>
            <p:ph type="sldImg"/>
          </p:nvPr>
        </p:nvSpPr>
        <p:spPr>
          <a:ln/>
        </p:spPr>
      </p:sp>
      <p:sp>
        <p:nvSpPr>
          <p:cNvPr id="110595" name="Notes Placeholder 2">
            <a:extLst>
              <a:ext uri="{FF2B5EF4-FFF2-40B4-BE49-F238E27FC236}">
                <a16:creationId xmlns:a16="http://schemas.microsoft.com/office/drawing/2014/main" id="{482FC161-ABA2-4997-AD04-444774CE7F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Times New Roman" panose="02020603050405020304" pitchFamily="18" charset="0"/>
            </a:endParaRPr>
          </a:p>
        </p:txBody>
      </p:sp>
      <p:sp>
        <p:nvSpPr>
          <p:cNvPr id="110596" name="Slide Number Placeholder 3">
            <a:extLst>
              <a:ext uri="{FF2B5EF4-FFF2-40B4-BE49-F238E27FC236}">
                <a16:creationId xmlns:a16="http://schemas.microsoft.com/office/drawing/2014/main" id="{5445C774-EE87-4F30-ABF3-9820B88D25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83BEC2-9703-4CBC-802C-32F05768CB1B}" type="slidenum">
              <a:rPr lang="en-US" altLang="en-PK" sz="1200"/>
              <a:pPr/>
              <a:t>10</a:t>
            </a:fld>
            <a:endParaRPr lang="en-US" altLang="en-PK"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7078-4C33-49AC-B5B7-9815E643AD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FE9FC396-4CC5-4204-9C39-FD9E20818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A13A40CC-70F0-456E-BB19-4936AE989BA0}"/>
              </a:ext>
            </a:extLst>
          </p:cNvPr>
          <p:cNvSpPr>
            <a:spLocks noGrp="1"/>
          </p:cNvSpPr>
          <p:nvPr>
            <p:ph type="dt" sz="half" idx="10"/>
          </p:nvPr>
        </p:nvSpPr>
        <p:spPr/>
        <p:txBody>
          <a:bodyPr/>
          <a:lstStyle/>
          <a:p>
            <a:fld id="{FBB75243-829D-4D5D-9795-5E6FD044B0E5}" type="datetimeFigureOut">
              <a:rPr lang="en-PK" smtClean="0"/>
              <a:t>19/04/2020</a:t>
            </a:fld>
            <a:endParaRPr lang="en-PK"/>
          </a:p>
        </p:txBody>
      </p:sp>
      <p:sp>
        <p:nvSpPr>
          <p:cNvPr id="5" name="Footer Placeholder 4">
            <a:extLst>
              <a:ext uri="{FF2B5EF4-FFF2-40B4-BE49-F238E27FC236}">
                <a16:creationId xmlns:a16="http://schemas.microsoft.com/office/drawing/2014/main" id="{DF94C009-B437-44EC-AFDC-2DDFDC53DFA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8BAD543-92D0-4DCE-8B6B-DF7D6D6F10BC}"/>
              </a:ext>
            </a:extLst>
          </p:cNvPr>
          <p:cNvSpPr>
            <a:spLocks noGrp="1"/>
          </p:cNvSpPr>
          <p:nvPr>
            <p:ph type="sldNum" sz="quarter" idx="12"/>
          </p:nvPr>
        </p:nvSpPr>
        <p:spPr/>
        <p:txBody>
          <a:bodyPr/>
          <a:lstStyle/>
          <a:p>
            <a:fld id="{E8A0359C-5E70-4D30-A0F9-7DDA14FB8E15}" type="slidenum">
              <a:rPr lang="en-PK" smtClean="0"/>
              <a:t>‹#›</a:t>
            </a:fld>
            <a:endParaRPr lang="en-PK"/>
          </a:p>
        </p:txBody>
      </p:sp>
    </p:spTree>
    <p:extLst>
      <p:ext uri="{BB962C8B-B14F-4D97-AF65-F5344CB8AC3E}">
        <p14:creationId xmlns:p14="http://schemas.microsoft.com/office/powerpoint/2010/main" val="415416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0851-3F9E-44AE-AE32-156BF202643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FC326E8-9ECA-42A5-AEC0-958A37BAD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2513B76-EA2C-4421-AACE-AD06D2845611}"/>
              </a:ext>
            </a:extLst>
          </p:cNvPr>
          <p:cNvSpPr>
            <a:spLocks noGrp="1"/>
          </p:cNvSpPr>
          <p:nvPr>
            <p:ph type="dt" sz="half" idx="10"/>
          </p:nvPr>
        </p:nvSpPr>
        <p:spPr/>
        <p:txBody>
          <a:bodyPr/>
          <a:lstStyle/>
          <a:p>
            <a:fld id="{FBB75243-829D-4D5D-9795-5E6FD044B0E5}" type="datetimeFigureOut">
              <a:rPr lang="en-PK" smtClean="0"/>
              <a:t>19/04/2020</a:t>
            </a:fld>
            <a:endParaRPr lang="en-PK"/>
          </a:p>
        </p:txBody>
      </p:sp>
      <p:sp>
        <p:nvSpPr>
          <p:cNvPr id="5" name="Footer Placeholder 4">
            <a:extLst>
              <a:ext uri="{FF2B5EF4-FFF2-40B4-BE49-F238E27FC236}">
                <a16:creationId xmlns:a16="http://schemas.microsoft.com/office/drawing/2014/main" id="{E847FA22-F987-4F9A-BB78-BC768A70059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B2476B6-6557-4F5A-A9D0-1EE5A48EA28C}"/>
              </a:ext>
            </a:extLst>
          </p:cNvPr>
          <p:cNvSpPr>
            <a:spLocks noGrp="1"/>
          </p:cNvSpPr>
          <p:nvPr>
            <p:ph type="sldNum" sz="quarter" idx="12"/>
          </p:nvPr>
        </p:nvSpPr>
        <p:spPr/>
        <p:txBody>
          <a:bodyPr/>
          <a:lstStyle/>
          <a:p>
            <a:fld id="{E8A0359C-5E70-4D30-A0F9-7DDA14FB8E15}" type="slidenum">
              <a:rPr lang="en-PK" smtClean="0"/>
              <a:t>‹#›</a:t>
            </a:fld>
            <a:endParaRPr lang="en-PK"/>
          </a:p>
        </p:txBody>
      </p:sp>
    </p:spTree>
    <p:extLst>
      <p:ext uri="{BB962C8B-B14F-4D97-AF65-F5344CB8AC3E}">
        <p14:creationId xmlns:p14="http://schemas.microsoft.com/office/powerpoint/2010/main" val="357635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CBA55C-4D56-4015-A6CD-CC81B363C4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8D63F53-6471-4927-B9F5-ECEA870727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4B66198-78B9-45BF-A184-C3542A5A961E}"/>
              </a:ext>
            </a:extLst>
          </p:cNvPr>
          <p:cNvSpPr>
            <a:spLocks noGrp="1"/>
          </p:cNvSpPr>
          <p:nvPr>
            <p:ph type="dt" sz="half" idx="10"/>
          </p:nvPr>
        </p:nvSpPr>
        <p:spPr/>
        <p:txBody>
          <a:bodyPr/>
          <a:lstStyle/>
          <a:p>
            <a:fld id="{FBB75243-829D-4D5D-9795-5E6FD044B0E5}" type="datetimeFigureOut">
              <a:rPr lang="en-PK" smtClean="0"/>
              <a:t>19/04/2020</a:t>
            </a:fld>
            <a:endParaRPr lang="en-PK"/>
          </a:p>
        </p:txBody>
      </p:sp>
      <p:sp>
        <p:nvSpPr>
          <p:cNvPr id="5" name="Footer Placeholder 4">
            <a:extLst>
              <a:ext uri="{FF2B5EF4-FFF2-40B4-BE49-F238E27FC236}">
                <a16:creationId xmlns:a16="http://schemas.microsoft.com/office/drawing/2014/main" id="{021EEEB5-EF7D-495D-A338-D94DE3F20E1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5987B57-9CEC-466E-9B63-30808D40DEAF}"/>
              </a:ext>
            </a:extLst>
          </p:cNvPr>
          <p:cNvSpPr>
            <a:spLocks noGrp="1"/>
          </p:cNvSpPr>
          <p:nvPr>
            <p:ph type="sldNum" sz="quarter" idx="12"/>
          </p:nvPr>
        </p:nvSpPr>
        <p:spPr/>
        <p:txBody>
          <a:bodyPr/>
          <a:lstStyle/>
          <a:p>
            <a:fld id="{E8A0359C-5E70-4D30-A0F9-7DDA14FB8E15}" type="slidenum">
              <a:rPr lang="en-PK" smtClean="0"/>
              <a:t>‹#›</a:t>
            </a:fld>
            <a:endParaRPr lang="en-PK"/>
          </a:p>
        </p:txBody>
      </p:sp>
    </p:spTree>
    <p:extLst>
      <p:ext uri="{BB962C8B-B14F-4D97-AF65-F5344CB8AC3E}">
        <p14:creationId xmlns:p14="http://schemas.microsoft.com/office/powerpoint/2010/main" val="222121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4810-8486-4A75-A7DA-4B1EDF9336D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DD38EE1-B808-4E2A-87C3-FE666172C1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D36C82D-C9AC-4404-9F3F-F00FC849C212}"/>
              </a:ext>
            </a:extLst>
          </p:cNvPr>
          <p:cNvSpPr>
            <a:spLocks noGrp="1"/>
          </p:cNvSpPr>
          <p:nvPr>
            <p:ph type="dt" sz="half" idx="10"/>
          </p:nvPr>
        </p:nvSpPr>
        <p:spPr/>
        <p:txBody>
          <a:bodyPr/>
          <a:lstStyle/>
          <a:p>
            <a:fld id="{FBB75243-829D-4D5D-9795-5E6FD044B0E5}" type="datetimeFigureOut">
              <a:rPr lang="en-PK" smtClean="0"/>
              <a:t>19/04/2020</a:t>
            </a:fld>
            <a:endParaRPr lang="en-PK"/>
          </a:p>
        </p:txBody>
      </p:sp>
      <p:sp>
        <p:nvSpPr>
          <p:cNvPr id="5" name="Footer Placeholder 4">
            <a:extLst>
              <a:ext uri="{FF2B5EF4-FFF2-40B4-BE49-F238E27FC236}">
                <a16:creationId xmlns:a16="http://schemas.microsoft.com/office/drawing/2014/main" id="{365B6904-C0E1-40B3-9D43-C9D6AA64AAF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D066407-ADE8-440D-8B3C-185A1C5A81C3}"/>
              </a:ext>
            </a:extLst>
          </p:cNvPr>
          <p:cNvSpPr>
            <a:spLocks noGrp="1"/>
          </p:cNvSpPr>
          <p:nvPr>
            <p:ph type="sldNum" sz="quarter" idx="12"/>
          </p:nvPr>
        </p:nvSpPr>
        <p:spPr/>
        <p:txBody>
          <a:bodyPr/>
          <a:lstStyle/>
          <a:p>
            <a:fld id="{E8A0359C-5E70-4D30-A0F9-7DDA14FB8E15}" type="slidenum">
              <a:rPr lang="en-PK" smtClean="0"/>
              <a:t>‹#›</a:t>
            </a:fld>
            <a:endParaRPr lang="en-PK"/>
          </a:p>
        </p:txBody>
      </p:sp>
    </p:spTree>
    <p:extLst>
      <p:ext uri="{BB962C8B-B14F-4D97-AF65-F5344CB8AC3E}">
        <p14:creationId xmlns:p14="http://schemas.microsoft.com/office/powerpoint/2010/main" val="63291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C209-6A3C-4979-8055-D2B4AB162C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80EFC4D2-DF07-4583-BA85-54309995B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26D118-DEA8-44E4-908D-671E2AF5F89C}"/>
              </a:ext>
            </a:extLst>
          </p:cNvPr>
          <p:cNvSpPr>
            <a:spLocks noGrp="1"/>
          </p:cNvSpPr>
          <p:nvPr>
            <p:ph type="dt" sz="half" idx="10"/>
          </p:nvPr>
        </p:nvSpPr>
        <p:spPr/>
        <p:txBody>
          <a:bodyPr/>
          <a:lstStyle/>
          <a:p>
            <a:fld id="{FBB75243-829D-4D5D-9795-5E6FD044B0E5}" type="datetimeFigureOut">
              <a:rPr lang="en-PK" smtClean="0"/>
              <a:t>19/04/2020</a:t>
            </a:fld>
            <a:endParaRPr lang="en-PK"/>
          </a:p>
        </p:txBody>
      </p:sp>
      <p:sp>
        <p:nvSpPr>
          <p:cNvPr id="5" name="Footer Placeholder 4">
            <a:extLst>
              <a:ext uri="{FF2B5EF4-FFF2-40B4-BE49-F238E27FC236}">
                <a16:creationId xmlns:a16="http://schemas.microsoft.com/office/drawing/2014/main" id="{5D0D5649-9A85-4769-ACEC-CE5B71D0FEE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3EC673D-40A7-47F0-A7F5-B6E32B9DF3C7}"/>
              </a:ext>
            </a:extLst>
          </p:cNvPr>
          <p:cNvSpPr>
            <a:spLocks noGrp="1"/>
          </p:cNvSpPr>
          <p:nvPr>
            <p:ph type="sldNum" sz="quarter" idx="12"/>
          </p:nvPr>
        </p:nvSpPr>
        <p:spPr/>
        <p:txBody>
          <a:bodyPr/>
          <a:lstStyle/>
          <a:p>
            <a:fld id="{E8A0359C-5E70-4D30-A0F9-7DDA14FB8E15}" type="slidenum">
              <a:rPr lang="en-PK" smtClean="0"/>
              <a:t>‹#›</a:t>
            </a:fld>
            <a:endParaRPr lang="en-PK"/>
          </a:p>
        </p:txBody>
      </p:sp>
    </p:spTree>
    <p:extLst>
      <p:ext uri="{BB962C8B-B14F-4D97-AF65-F5344CB8AC3E}">
        <p14:creationId xmlns:p14="http://schemas.microsoft.com/office/powerpoint/2010/main" val="2384982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606D-CF16-4AAD-BEB0-FBA15561728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0B7D17B-7B1E-40C4-88C6-C761BC2E28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F24E4EE4-990E-4E06-A53A-13ED13A47C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6272FF56-4399-4907-AB77-80623AE5514A}"/>
              </a:ext>
            </a:extLst>
          </p:cNvPr>
          <p:cNvSpPr>
            <a:spLocks noGrp="1"/>
          </p:cNvSpPr>
          <p:nvPr>
            <p:ph type="dt" sz="half" idx="10"/>
          </p:nvPr>
        </p:nvSpPr>
        <p:spPr/>
        <p:txBody>
          <a:bodyPr/>
          <a:lstStyle/>
          <a:p>
            <a:fld id="{FBB75243-829D-4D5D-9795-5E6FD044B0E5}" type="datetimeFigureOut">
              <a:rPr lang="en-PK" smtClean="0"/>
              <a:t>19/04/2020</a:t>
            </a:fld>
            <a:endParaRPr lang="en-PK"/>
          </a:p>
        </p:txBody>
      </p:sp>
      <p:sp>
        <p:nvSpPr>
          <p:cNvPr id="6" name="Footer Placeholder 5">
            <a:extLst>
              <a:ext uri="{FF2B5EF4-FFF2-40B4-BE49-F238E27FC236}">
                <a16:creationId xmlns:a16="http://schemas.microsoft.com/office/drawing/2014/main" id="{66378A21-0E63-4317-BC14-D1E6B493970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9E1D567-667D-4D3E-B304-962FA12FE56E}"/>
              </a:ext>
            </a:extLst>
          </p:cNvPr>
          <p:cNvSpPr>
            <a:spLocks noGrp="1"/>
          </p:cNvSpPr>
          <p:nvPr>
            <p:ph type="sldNum" sz="quarter" idx="12"/>
          </p:nvPr>
        </p:nvSpPr>
        <p:spPr/>
        <p:txBody>
          <a:bodyPr/>
          <a:lstStyle/>
          <a:p>
            <a:fld id="{E8A0359C-5E70-4D30-A0F9-7DDA14FB8E15}" type="slidenum">
              <a:rPr lang="en-PK" smtClean="0"/>
              <a:t>‹#›</a:t>
            </a:fld>
            <a:endParaRPr lang="en-PK"/>
          </a:p>
        </p:txBody>
      </p:sp>
    </p:spTree>
    <p:extLst>
      <p:ext uri="{BB962C8B-B14F-4D97-AF65-F5344CB8AC3E}">
        <p14:creationId xmlns:p14="http://schemas.microsoft.com/office/powerpoint/2010/main" val="1381238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2199-20DD-40B3-A079-17C86F0EAF6E}"/>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0F9CF8D-7B2E-409D-AD28-004B787F73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BF5EE4-5F1F-4010-B234-D3E8CBC395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6A34C8C-4462-46ED-BBCD-2FEA01096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0A79BB-DCB3-49C6-BCAD-CA09FE0D34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0897C5B9-481A-431A-B398-7ED233AF66E5}"/>
              </a:ext>
            </a:extLst>
          </p:cNvPr>
          <p:cNvSpPr>
            <a:spLocks noGrp="1"/>
          </p:cNvSpPr>
          <p:nvPr>
            <p:ph type="dt" sz="half" idx="10"/>
          </p:nvPr>
        </p:nvSpPr>
        <p:spPr/>
        <p:txBody>
          <a:bodyPr/>
          <a:lstStyle/>
          <a:p>
            <a:fld id="{FBB75243-829D-4D5D-9795-5E6FD044B0E5}" type="datetimeFigureOut">
              <a:rPr lang="en-PK" smtClean="0"/>
              <a:t>19/04/2020</a:t>
            </a:fld>
            <a:endParaRPr lang="en-PK"/>
          </a:p>
        </p:txBody>
      </p:sp>
      <p:sp>
        <p:nvSpPr>
          <p:cNvPr id="8" name="Footer Placeholder 7">
            <a:extLst>
              <a:ext uri="{FF2B5EF4-FFF2-40B4-BE49-F238E27FC236}">
                <a16:creationId xmlns:a16="http://schemas.microsoft.com/office/drawing/2014/main" id="{067A9D62-16BE-4BF5-B8DD-51EFA5A25A4F}"/>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95A83404-89A4-47DA-AC0B-B4436261FD6F}"/>
              </a:ext>
            </a:extLst>
          </p:cNvPr>
          <p:cNvSpPr>
            <a:spLocks noGrp="1"/>
          </p:cNvSpPr>
          <p:nvPr>
            <p:ph type="sldNum" sz="quarter" idx="12"/>
          </p:nvPr>
        </p:nvSpPr>
        <p:spPr/>
        <p:txBody>
          <a:bodyPr/>
          <a:lstStyle/>
          <a:p>
            <a:fld id="{E8A0359C-5E70-4D30-A0F9-7DDA14FB8E15}" type="slidenum">
              <a:rPr lang="en-PK" smtClean="0"/>
              <a:t>‹#›</a:t>
            </a:fld>
            <a:endParaRPr lang="en-PK"/>
          </a:p>
        </p:txBody>
      </p:sp>
    </p:spTree>
    <p:extLst>
      <p:ext uri="{BB962C8B-B14F-4D97-AF65-F5344CB8AC3E}">
        <p14:creationId xmlns:p14="http://schemas.microsoft.com/office/powerpoint/2010/main" val="2273350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0CD8-EAF8-49B6-91DB-6432F260937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275F8FAB-E0EB-4B0C-80FA-A28162F3D5B2}"/>
              </a:ext>
            </a:extLst>
          </p:cNvPr>
          <p:cNvSpPr>
            <a:spLocks noGrp="1"/>
          </p:cNvSpPr>
          <p:nvPr>
            <p:ph type="dt" sz="half" idx="10"/>
          </p:nvPr>
        </p:nvSpPr>
        <p:spPr/>
        <p:txBody>
          <a:bodyPr/>
          <a:lstStyle/>
          <a:p>
            <a:fld id="{FBB75243-829D-4D5D-9795-5E6FD044B0E5}" type="datetimeFigureOut">
              <a:rPr lang="en-PK" smtClean="0"/>
              <a:t>19/04/2020</a:t>
            </a:fld>
            <a:endParaRPr lang="en-PK"/>
          </a:p>
        </p:txBody>
      </p:sp>
      <p:sp>
        <p:nvSpPr>
          <p:cNvPr id="4" name="Footer Placeholder 3">
            <a:extLst>
              <a:ext uri="{FF2B5EF4-FFF2-40B4-BE49-F238E27FC236}">
                <a16:creationId xmlns:a16="http://schemas.microsoft.com/office/drawing/2014/main" id="{39D5F5DA-3089-4013-882F-AC5321424C75}"/>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BF4EA5F-41F7-4E07-98BF-2EC962AE2966}"/>
              </a:ext>
            </a:extLst>
          </p:cNvPr>
          <p:cNvSpPr>
            <a:spLocks noGrp="1"/>
          </p:cNvSpPr>
          <p:nvPr>
            <p:ph type="sldNum" sz="quarter" idx="12"/>
          </p:nvPr>
        </p:nvSpPr>
        <p:spPr/>
        <p:txBody>
          <a:bodyPr/>
          <a:lstStyle/>
          <a:p>
            <a:fld id="{E8A0359C-5E70-4D30-A0F9-7DDA14FB8E15}" type="slidenum">
              <a:rPr lang="en-PK" smtClean="0"/>
              <a:t>‹#›</a:t>
            </a:fld>
            <a:endParaRPr lang="en-PK"/>
          </a:p>
        </p:txBody>
      </p:sp>
    </p:spTree>
    <p:extLst>
      <p:ext uri="{BB962C8B-B14F-4D97-AF65-F5344CB8AC3E}">
        <p14:creationId xmlns:p14="http://schemas.microsoft.com/office/powerpoint/2010/main" val="160178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0D78A-01BE-4FD6-AE91-06DD8AFC9EBB}"/>
              </a:ext>
            </a:extLst>
          </p:cNvPr>
          <p:cNvSpPr>
            <a:spLocks noGrp="1"/>
          </p:cNvSpPr>
          <p:nvPr>
            <p:ph type="dt" sz="half" idx="10"/>
          </p:nvPr>
        </p:nvSpPr>
        <p:spPr/>
        <p:txBody>
          <a:bodyPr/>
          <a:lstStyle/>
          <a:p>
            <a:fld id="{FBB75243-829D-4D5D-9795-5E6FD044B0E5}" type="datetimeFigureOut">
              <a:rPr lang="en-PK" smtClean="0"/>
              <a:t>19/04/2020</a:t>
            </a:fld>
            <a:endParaRPr lang="en-PK"/>
          </a:p>
        </p:txBody>
      </p:sp>
      <p:sp>
        <p:nvSpPr>
          <p:cNvPr id="3" name="Footer Placeholder 2">
            <a:extLst>
              <a:ext uri="{FF2B5EF4-FFF2-40B4-BE49-F238E27FC236}">
                <a16:creationId xmlns:a16="http://schemas.microsoft.com/office/drawing/2014/main" id="{D76B8100-0B70-4D21-9CF0-78190932C872}"/>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EDFD75FB-5C72-41AC-94B3-8CE2080A71DE}"/>
              </a:ext>
            </a:extLst>
          </p:cNvPr>
          <p:cNvSpPr>
            <a:spLocks noGrp="1"/>
          </p:cNvSpPr>
          <p:nvPr>
            <p:ph type="sldNum" sz="quarter" idx="12"/>
          </p:nvPr>
        </p:nvSpPr>
        <p:spPr/>
        <p:txBody>
          <a:bodyPr/>
          <a:lstStyle/>
          <a:p>
            <a:fld id="{E8A0359C-5E70-4D30-A0F9-7DDA14FB8E15}" type="slidenum">
              <a:rPr lang="en-PK" smtClean="0"/>
              <a:t>‹#›</a:t>
            </a:fld>
            <a:endParaRPr lang="en-PK"/>
          </a:p>
        </p:txBody>
      </p:sp>
    </p:spTree>
    <p:extLst>
      <p:ext uri="{BB962C8B-B14F-4D97-AF65-F5344CB8AC3E}">
        <p14:creationId xmlns:p14="http://schemas.microsoft.com/office/powerpoint/2010/main" val="79831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1391-6735-447B-B645-8AE4D0ECD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6EAC7B74-2489-4804-BFFD-F65976D5A5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FE3F4CB2-6D42-4BC4-B567-DB46FB3D0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89D67C-E8F0-4B9D-A07C-CA65930D9E4C}"/>
              </a:ext>
            </a:extLst>
          </p:cNvPr>
          <p:cNvSpPr>
            <a:spLocks noGrp="1"/>
          </p:cNvSpPr>
          <p:nvPr>
            <p:ph type="dt" sz="half" idx="10"/>
          </p:nvPr>
        </p:nvSpPr>
        <p:spPr/>
        <p:txBody>
          <a:bodyPr/>
          <a:lstStyle/>
          <a:p>
            <a:fld id="{FBB75243-829D-4D5D-9795-5E6FD044B0E5}" type="datetimeFigureOut">
              <a:rPr lang="en-PK" smtClean="0"/>
              <a:t>19/04/2020</a:t>
            </a:fld>
            <a:endParaRPr lang="en-PK"/>
          </a:p>
        </p:txBody>
      </p:sp>
      <p:sp>
        <p:nvSpPr>
          <p:cNvPr id="6" name="Footer Placeholder 5">
            <a:extLst>
              <a:ext uri="{FF2B5EF4-FFF2-40B4-BE49-F238E27FC236}">
                <a16:creationId xmlns:a16="http://schemas.microsoft.com/office/drawing/2014/main" id="{DD5DBF22-E3C5-44D7-93CF-DEB7238B7DA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9CC0E16-06E9-42D1-8631-0604FB0BD6F2}"/>
              </a:ext>
            </a:extLst>
          </p:cNvPr>
          <p:cNvSpPr>
            <a:spLocks noGrp="1"/>
          </p:cNvSpPr>
          <p:nvPr>
            <p:ph type="sldNum" sz="quarter" idx="12"/>
          </p:nvPr>
        </p:nvSpPr>
        <p:spPr/>
        <p:txBody>
          <a:bodyPr/>
          <a:lstStyle/>
          <a:p>
            <a:fld id="{E8A0359C-5E70-4D30-A0F9-7DDA14FB8E15}" type="slidenum">
              <a:rPr lang="en-PK" smtClean="0"/>
              <a:t>‹#›</a:t>
            </a:fld>
            <a:endParaRPr lang="en-PK"/>
          </a:p>
        </p:txBody>
      </p:sp>
    </p:spTree>
    <p:extLst>
      <p:ext uri="{BB962C8B-B14F-4D97-AF65-F5344CB8AC3E}">
        <p14:creationId xmlns:p14="http://schemas.microsoft.com/office/powerpoint/2010/main" val="1718170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0FCEF-4B87-47FC-9CAC-0E39FA586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2BE74D85-A782-413B-B1BE-C578C9157A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9CB9E5B7-B605-4FBB-8A4A-D7013DFFB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A0CF88-5C1D-4C17-BD4B-93D817621B9A}"/>
              </a:ext>
            </a:extLst>
          </p:cNvPr>
          <p:cNvSpPr>
            <a:spLocks noGrp="1"/>
          </p:cNvSpPr>
          <p:nvPr>
            <p:ph type="dt" sz="half" idx="10"/>
          </p:nvPr>
        </p:nvSpPr>
        <p:spPr/>
        <p:txBody>
          <a:bodyPr/>
          <a:lstStyle/>
          <a:p>
            <a:fld id="{FBB75243-829D-4D5D-9795-5E6FD044B0E5}" type="datetimeFigureOut">
              <a:rPr lang="en-PK" smtClean="0"/>
              <a:t>19/04/2020</a:t>
            </a:fld>
            <a:endParaRPr lang="en-PK"/>
          </a:p>
        </p:txBody>
      </p:sp>
      <p:sp>
        <p:nvSpPr>
          <p:cNvPr id="6" name="Footer Placeholder 5">
            <a:extLst>
              <a:ext uri="{FF2B5EF4-FFF2-40B4-BE49-F238E27FC236}">
                <a16:creationId xmlns:a16="http://schemas.microsoft.com/office/drawing/2014/main" id="{A264AC92-130A-4340-95F4-72D8F6F1F00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7AC4663-C0A0-4AC8-A67A-0C8E08740BCE}"/>
              </a:ext>
            </a:extLst>
          </p:cNvPr>
          <p:cNvSpPr>
            <a:spLocks noGrp="1"/>
          </p:cNvSpPr>
          <p:nvPr>
            <p:ph type="sldNum" sz="quarter" idx="12"/>
          </p:nvPr>
        </p:nvSpPr>
        <p:spPr/>
        <p:txBody>
          <a:bodyPr/>
          <a:lstStyle/>
          <a:p>
            <a:fld id="{E8A0359C-5E70-4D30-A0F9-7DDA14FB8E15}" type="slidenum">
              <a:rPr lang="en-PK" smtClean="0"/>
              <a:t>‹#›</a:t>
            </a:fld>
            <a:endParaRPr lang="en-PK"/>
          </a:p>
        </p:txBody>
      </p:sp>
    </p:spTree>
    <p:extLst>
      <p:ext uri="{BB962C8B-B14F-4D97-AF65-F5344CB8AC3E}">
        <p14:creationId xmlns:p14="http://schemas.microsoft.com/office/powerpoint/2010/main" val="404843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39A3B-8E92-4BBA-BC67-B96DFD641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E6B2A0B-1B11-4941-A69C-7915305512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3C6C3AB-2F6D-421E-95AA-5E14EA5671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75243-829D-4D5D-9795-5E6FD044B0E5}" type="datetimeFigureOut">
              <a:rPr lang="en-PK" smtClean="0"/>
              <a:t>19/04/2020</a:t>
            </a:fld>
            <a:endParaRPr lang="en-PK"/>
          </a:p>
        </p:txBody>
      </p:sp>
      <p:sp>
        <p:nvSpPr>
          <p:cNvPr id="5" name="Footer Placeholder 4">
            <a:extLst>
              <a:ext uri="{FF2B5EF4-FFF2-40B4-BE49-F238E27FC236}">
                <a16:creationId xmlns:a16="http://schemas.microsoft.com/office/drawing/2014/main" id="{316CA5A3-6140-430A-87E3-2FAD679A19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AD992BE0-162F-4CB3-B254-1C29786289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0359C-5E70-4D30-A0F9-7DDA14FB8E15}" type="slidenum">
              <a:rPr lang="en-PK" smtClean="0"/>
              <a:t>‹#›</a:t>
            </a:fld>
            <a:endParaRPr lang="en-PK"/>
          </a:p>
        </p:txBody>
      </p:sp>
    </p:spTree>
    <p:extLst>
      <p:ext uri="{BB962C8B-B14F-4D97-AF65-F5344CB8AC3E}">
        <p14:creationId xmlns:p14="http://schemas.microsoft.com/office/powerpoint/2010/main" val="3812305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5CCD-1298-4D64-BD08-EB1B54CE8EF3}"/>
              </a:ext>
            </a:extLst>
          </p:cNvPr>
          <p:cNvSpPr>
            <a:spLocks noGrp="1"/>
          </p:cNvSpPr>
          <p:nvPr>
            <p:ph type="ctrTitle"/>
          </p:nvPr>
        </p:nvSpPr>
        <p:spPr/>
        <p:txBody>
          <a:bodyPr/>
          <a:lstStyle/>
          <a:p>
            <a:endParaRPr lang="en-PK"/>
          </a:p>
        </p:txBody>
      </p:sp>
      <p:sp>
        <p:nvSpPr>
          <p:cNvPr id="3" name="Subtitle 2">
            <a:extLst>
              <a:ext uri="{FF2B5EF4-FFF2-40B4-BE49-F238E27FC236}">
                <a16:creationId xmlns:a16="http://schemas.microsoft.com/office/drawing/2014/main" id="{946206FA-A6B6-4E06-AD4A-25A40201179E}"/>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1075142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0A1A71B7-3AA4-496B-B434-2FB64F65ED36}"/>
              </a:ext>
            </a:extLst>
          </p:cNvPr>
          <p:cNvSpPr>
            <a:spLocks noGrp="1"/>
          </p:cNvSpPr>
          <p:nvPr>
            <p:ph type="title" idx="4294967295"/>
          </p:nvPr>
        </p:nvSpPr>
        <p:spPr/>
        <p:txBody>
          <a:bodyPr/>
          <a:lstStyle/>
          <a:p>
            <a:r>
              <a:rPr lang="en-US" altLang="en-PK"/>
              <a:t>Reader - 2</a:t>
            </a:r>
          </a:p>
        </p:txBody>
      </p:sp>
      <p:sp>
        <p:nvSpPr>
          <p:cNvPr id="49155" name="Content Placeholder 2">
            <a:extLst>
              <a:ext uri="{FF2B5EF4-FFF2-40B4-BE49-F238E27FC236}">
                <a16:creationId xmlns:a16="http://schemas.microsoft.com/office/drawing/2014/main" id="{3C769BF9-E2F1-4F39-BF4C-324FA646D4AD}"/>
              </a:ext>
            </a:extLst>
          </p:cNvPr>
          <p:cNvSpPr>
            <a:spLocks noGrp="1"/>
          </p:cNvSpPr>
          <p:nvPr>
            <p:ph idx="4294967295"/>
          </p:nvPr>
        </p:nvSpPr>
        <p:spPr/>
        <p:txBody>
          <a:bodyPr/>
          <a:lstStyle/>
          <a:p>
            <a:r>
              <a:rPr lang="en-US" altLang="en-PK"/>
              <a:t>Reader participates in preparation and inspection meeting during the inspection process</a:t>
            </a:r>
          </a:p>
        </p:txBody>
      </p:sp>
      <p:sp>
        <p:nvSpPr>
          <p:cNvPr id="49156" name="Slide Number Placeholder 3">
            <a:extLst>
              <a:ext uri="{FF2B5EF4-FFF2-40B4-BE49-F238E27FC236}">
                <a16:creationId xmlns:a16="http://schemas.microsoft.com/office/drawing/2014/main" id="{0652DD19-55CD-410F-B06E-DBBAC2201861}"/>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B437E0-8E6C-4425-AA15-370A35574561}" type="slidenum">
              <a:rPr lang="en-US" altLang="en-PK" sz="1400"/>
              <a:pPr/>
              <a:t>10</a:t>
            </a:fld>
            <a:endParaRPr lang="en-US" altLang="en-PK"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170AB6F3-E24A-4418-AA38-B34304A83382}"/>
              </a:ext>
            </a:extLst>
          </p:cNvPr>
          <p:cNvSpPr>
            <a:spLocks noGrp="1"/>
          </p:cNvSpPr>
          <p:nvPr>
            <p:ph type="title" idx="4294967295"/>
          </p:nvPr>
        </p:nvSpPr>
        <p:spPr/>
        <p:txBody>
          <a:bodyPr/>
          <a:lstStyle/>
          <a:p>
            <a:r>
              <a:rPr lang="en-US" altLang="en-PK"/>
              <a:t>Ways to Read</a:t>
            </a:r>
          </a:p>
        </p:txBody>
      </p:sp>
      <p:sp>
        <p:nvSpPr>
          <p:cNvPr id="50179" name="Content Placeholder 2">
            <a:extLst>
              <a:ext uri="{FF2B5EF4-FFF2-40B4-BE49-F238E27FC236}">
                <a16:creationId xmlns:a16="http://schemas.microsoft.com/office/drawing/2014/main" id="{53DF7B75-7A08-44E8-911D-77AF82BDE9FA}"/>
              </a:ext>
            </a:extLst>
          </p:cNvPr>
          <p:cNvSpPr>
            <a:spLocks noGrp="1"/>
          </p:cNvSpPr>
          <p:nvPr>
            <p:ph idx="4294967295"/>
          </p:nvPr>
        </p:nvSpPr>
        <p:spPr/>
        <p:txBody>
          <a:bodyPr/>
          <a:lstStyle/>
          <a:p>
            <a:r>
              <a:rPr lang="en-US" altLang="en-PK"/>
              <a:t>Verbatim</a:t>
            </a:r>
          </a:p>
          <a:p>
            <a:r>
              <a:rPr lang="en-US" altLang="en-PK"/>
              <a:t>Paraphrase</a:t>
            </a:r>
          </a:p>
          <a:p>
            <a:r>
              <a:rPr lang="en-US" altLang="en-PK"/>
              <a:t>Mixed styles</a:t>
            </a:r>
          </a:p>
          <a:p>
            <a:r>
              <a:rPr lang="en-US" altLang="en-PK"/>
              <a:t>section-by-section enumeration</a:t>
            </a:r>
          </a:p>
          <a:p>
            <a:r>
              <a:rPr lang="en-US" altLang="en-PK"/>
              <a:t>Perspective-based</a:t>
            </a:r>
          </a:p>
          <a:p>
            <a:r>
              <a:rPr lang="en-US" altLang="en-PK"/>
              <a:t>Not read</a:t>
            </a:r>
          </a:p>
        </p:txBody>
      </p:sp>
      <p:sp>
        <p:nvSpPr>
          <p:cNvPr id="50180" name="Slide Number Placeholder 3">
            <a:extLst>
              <a:ext uri="{FF2B5EF4-FFF2-40B4-BE49-F238E27FC236}">
                <a16:creationId xmlns:a16="http://schemas.microsoft.com/office/drawing/2014/main" id="{65413409-138B-4352-ADD5-6EDFDAA55B9C}"/>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1DB349-6795-4790-A22B-16C9CF820734}" type="slidenum">
              <a:rPr lang="en-US" altLang="en-PK" sz="1400"/>
              <a:pPr/>
              <a:t>11</a:t>
            </a:fld>
            <a:endParaRPr lang="en-US" altLang="en-PK"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60673BED-3820-4A31-AFE5-121D27003DC2}"/>
              </a:ext>
            </a:extLst>
          </p:cNvPr>
          <p:cNvSpPr>
            <a:spLocks noGrp="1"/>
          </p:cNvSpPr>
          <p:nvPr>
            <p:ph type="title" idx="4294967295"/>
          </p:nvPr>
        </p:nvSpPr>
        <p:spPr/>
        <p:txBody>
          <a:bodyPr/>
          <a:lstStyle/>
          <a:p>
            <a:r>
              <a:rPr lang="en-US" altLang="en-PK"/>
              <a:t>Possible Problems with Readers</a:t>
            </a:r>
          </a:p>
        </p:txBody>
      </p:sp>
      <p:sp>
        <p:nvSpPr>
          <p:cNvPr id="51203" name="Content Placeholder 2">
            <a:extLst>
              <a:ext uri="{FF2B5EF4-FFF2-40B4-BE49-F238E27FC236}">
                <a16:creationId xmlns:a16="http://schemas.microsoft.com/office/drawing/2014/main" id="{CEFBC6F5-B96A-4BA9-950C-02239CB419B8}"/>
              </a:ext>
            </a:extLst>
          </p:cNvPr>
          <p:cNvSpPr>
            <a:spLocks noGrp="1"/>
          </p:cNvSpPr>
          <p:nvPr>
            <p:ph idx="4294967295"/>
          </p:nvPr>
        </p:nvSpPr>
        <p:spPr/>
        <p:txBody>
          <a:bodyPr/>
          <a:lstStyle/>
          <a:p>
            <a:r>
              <a:rPr lang="en-US" altLang="en-PK"/>
              <a:t>Reads too fast for the team</a:t>
            </a:r>
          </a:p>
          <a:p>
            <a:r>
              <a:rPr lang="en-US" altLang="en-PK"/>
              <a:t>Reads as if the material is right</a:t>
            </a:r>
          </a:p>
          <a:p>
            <a:r>
              <a:rPr lang="en-US" altLang="en-PK"/>
              <a:t>The reader is not used</a:t>
            </a:r>
          </a:p>
          <a:p>
            <a:endParaRPr lang="en-US" altLang="en-PK"/>
          </a:p>
        </p:txBody>
      </p:sp>
      <p:sp>
        <p:nvSpPr>
          <p:cNvPr id="51204" name="Slide Number Placeholder 3">
            <a:extLst>
              <a:ext uri="{FF2B5EF4-FFF2-40B4-BE49-F238E27FC236}">
                <a16:creationId xmlns:a16="http://schemas.microsoft.com/office/drawing/2014/main" id="{4CB970E7-2E49-426A-B2AE-4F0F6E6A2B65}"/>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86D272-902E-4E24-8662-788328D9B960}" type="slidenum">
              <a:rPr lang="en-US" altLang="en-PK" sz="1400"/>
              <a:pPr/>
              <a:t>12</a:t>
            </a:fld>
            <a:endParaRPr lang="en-US" altLang="en-PK"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05714022-FD0B-4376-B8D8-02A425D8332F}"/>
              </a:ext>
            </a:extLst>
          </p:cNvPr>
          <p:cNvSpPr>
            <a:spLocks noGrp="1"/>
          </p:cNvSpPr>
          <p:nvPr>
            <p:ph type="ctrTitle" idx="4294967295"/>
          </p:nvPr>
        </p:nvSpPr>
        <p:spPr>
          <a:xfrm>
            <a:off x="2209800" y="2130426"/>
            <a:ext cx="7772400" cy="1470025"/>
          </a:xfrm>
        </p:spPr>
        <p:txBody>
          <a:bodyPr/>
          <a:lstStyle/>
          <a:p>
            <a:pPr algn="ctr"/>
            <a:r>
              <a:rPr lang="en-US" altLang="en-PK" sz="5000" b="1"/>
              <a:t>Recorder</a:t>
            </a:r>
          </a:p>
        </p:txBody>
      </p:sp>
      <p:sp>
        <p:nvSpPr>
          <p:cNvPr id="52227" name="Subtitle 2">
            <a:extLst>
              <a:ext uri="{FF2B5EF4-FFF2-40B4-BE49-F238E27FC236}">
                <a16:creationId xmlns:a16="http://schemas.microsoft.com/office/drawing/2014/main" id="{144B6CC4-59D5-4E0F-9324-D8D0BE9C09A6}"/>
              </a:ext>
            </a:extLst>
          </p:cNvPr>
          <p:cNvSpPr>
            <a:spLocks noGrp="1"/>
          </p:cNvSpPr>
          <p:nvPr>
            <p:ph type="subTitle" idx="4294967295"/>
          </p:nvPr>
        </p:nvSpPr>
        <p:spPr>
          <a:xfrm>
            <a:off x="2706689" y="3779838"/>
            <a:ext cx="6778625" cy="1655762"/>
          </a:xfrm>
        </p:spPr>
        <p:txBody>
          <a:bodyPr/>
          <a:lstStyle/>
          <a:p>
            <a:pPr marL="0" indent="0">
              <a:buNone/>
            </a:pPr>
            <a:endParaRPr lang="en-PK" altLang="en-PK" sz="3400"/>
          </a:p>
        </p:txBody>
      </p:sp>
      <p:sp>
        <p:nvSpPr>
          <p:cNvPr id="52228" name="Slide Number Placeholder 3">
            <a:extLst>
              <a:ext uri="{FF2B5EF4-FFF2-40B4-BE49-F238E27FC236}">
                <a16:creationId xmlns:a16="http://schemas.microsoft.com/office/drawing/2014/main" id="{F79D1EC7-2F8D-48D7-9E43-393188EC1947}"/>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AD49B4-7600-43A8-9DAD-8014265853C1}" type="slidenum">
              <a:rPr lang="en-US" altLang="en-PK" sz="1400"/>
              <a:pPr/>
              <a:t>13</a:t>
            </a:fld>
            <a:endParaRPr lang="en-US" altLang="en-PK"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EDC3AE02-89B0-448A-BEB7-0473B66CFD44}"/>
              </a:ext>
            </a:extLst>
          </p:cNvPr>
          <p:cNvSpPr>
            <a:spLocks noGrp="1"/>
          </p:cNvSpPr>
          <p:nvPr>
            <p:ph type="title" idx="4294967295"/>
          </p:nvPr>
        </p:nvSpPr>
        <p:spPr/>
        <p:txBody>
          <a:bodyPr/>
          <a:lstStyle/>
          <a:p>
            <a:r>
              <a:rPr lang="en-US" altLang="en-PK"/>
              <a:t>Recorder - 1</a:t>
            </a:r>
          </a:p>
        </p:txBody>
      </p:sp>
      <p:sp>
        <p:nvSpPr>
          <p:cNvPr id="53251" name="Content Placeholder 2">
            <a:extLst>
              <a:ext uri="{FF2B5EF4-FFF2-40B4-BE49-F238E27FC236}">
                <a16:creationId xmlns:a16="http://schemas.microsoft.com/office/drawing/2014/main" id="{FA3CE722-8A6C-4FB2-9D61-78BD51B15F81}"/>
              </a:ext>
            </a:extLst>
          </p:cNvPr>
          <p:cNvSpPr>
            <a:spLocks noGrp="1"/>
          </p:cNvSpPr>
          <p:nvPr>
            <p:ph idx="4294967295"/>
          </p:nvPr>
        </p:nvSpPr>
        <p:spPr/>
        <p:txBody>
          <a:bodyPr/>
          <a:lstStyle/>
          <a:p>
            <a:r>
              <a:rPr lang="en-US" altLang="en-PK"/>
              <a:t>The recorder is the inspector who will record the data for defects found and data about the conduct of the inspection</a:t>
            </a:r>
          </a:p>
        </p:txBody>
      </p:sp>
      <p:sp>
        <p:nvSpPr>
          <p:cNvPr id="53252" name="Slide Number Placeholder 3">
            <a:extLst>
              <a:ext uri="{FF2B5EF4-FFF2-40B4-BE49-F238E27FC236}">
                <a16:creationId xmlns:a16="http://schemas.microsoft.com/office/drawing/2014/main" id="{A1DC9014-89FA-4226-A3AE-70C29CA2940C}"/>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7A23F3-7524-46B4-A7C1-B358217B2816}" type="slidenum">
              <a:rPr lang="en-US" altLang="en-PK" sz="1400"/>
              <a:pPr/>
              <a:t>14</a:t>
            </a:fld>
            <a:endParaRPr lang="en-US" altLang="en-PK"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EB32A381-0B61-4EE0-B8BE-DA4CCB2BBE69}"/>
              </a:ext>
            </a:extLst>
          </p:cNvPr>
          <p:cNvSpPr>
            <a:spLocks noGrp="1"/>
          </p:cNvSpPr>
          <p:nvPr>
            <p:ph type="title" idx="4294967295"/>
          </p:nvPr>
        </p:nvSpPr>
        <p:spPr/>
        <p:txBody>
          <a:bodyPr/>
          <a:lstStyle/>
          <a:p>
            <a:r>
              <a:rPr lang="en-US" altLang="en-PK"/>
              <a:t>Recorder - 2</a:t>
            </a:r>
          </a:p>
        </p:txBody>
      </p:sp>
      <p:sp>
        <p:nvSpPr>
          <p:cNvPr id="54275" name="Content Placeholder 2">
            <a:extLst>
              <a:ext uri="{FF2B5EF4-FFF2-40B4-BE49-F238E27FC236}">
                <a16:creationId xmlns:a16="http://schemas.microsoft.com/office/drawing/2014/main" id="{813BA889-FB90-4AF4-9421-B04D5A3E91C0}"/>
              </a:ext>
            </a:extLst>
          </p:cNvPr>
          <p:cNvSpPr>
            <a:spLocks noGrp="1"/>
          </p:cNvSpPr>
          <p:nvPr>
            <p:ph idx="4294967295"/>
          </p:nvPr>
        </p:nvSpPr>
        <p:spPr/>
        <p:txBody>
          <a:bodyPr/>
          <a:lstStyle/>
          <a:p>
            <a:r>
              <a:rPr lang="en-US" altLang="en-PK"/>
              <a:t>Recorder participates in the preparation and inspection meeting activities during the inspection process</a:t>
            </a:r>
          </a:p>
        </p:txBody>
      </p:sp>
      <p:sp>
        <p:nvSpPr>
          <p:cNvPr id="54276" name="Slide Number Placeholder 3">
            <a:extLst>
              <a:ext uri="{FF2B5EF4-FFF2-40B4-BE49-F238E27FC236}">
                <a16:creationId xmlns:a16="http://schemas.microsoft.com/office/drawing/2014/main" id="{2C4CBFE3-1EE9-4F86-B7CB-33C136CA9526}"/>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0FF67CB-E468-48A3-88DE-7F37048C8705}" type="slidenum">
              <a:rPr lang="en-US" altLang="en-PK" sz="1400"/>
              <a:pPr/>
              <a:t>15</a:t>
            </a:fld>
            <a:endParaRPr lang="en-US" altLang="en-PK"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905600AB-F4E3-4296-A0A9-716FE0DFD493}"/>
              </a:ext>
            </a:extLst>
          </p:cNvPr>
          <p:cNvSpPr>
            <a:spLocks noGrp="1"/>
          </p:cNvSpPr>
          <p:nvPr>
            <p:ph type="title" idx="4294967295"/>
          </p:nvPr>
        </p:nvSpPr>
        <p:spPr/>
        <p:txBody>
          <a:bodyPr/>
          <a:lstStyle/>
          <a:p>
            <a:r>
              <a:rPr lang="en-US" altLang="en-PK"/>
              <a:t>Possible Problems with Recorders</a:t>
            </a:r>
          </a:p>
        </p:txBody>
      </p:sp>
      <p:sp>
        <p:nvSpPr>
          <p:cNvPr id="55299" name="Content Placeholder 2">
            <a:extLst>
              <a:ext uri="{FF2B5EF4-FFF2-40B4-BE49-F238E27FC236}">
                <a16:creationId xmlns:a16="http://schemas.microsoft.com/office/drawing/2014/main" id="{D0584DF0-AA3E-435E-8E25-A1B2047B8BF7}"/>
              </a:ext>
            </a:extLst>
          </p:cNvPr>
          <p:cNvSpPr>
            <a:spLocks noGrp="1"/>
          </p:cNvSpPr>
          <p:nvPr>
            <p:ph idx="4294967295"/>
          </p:nvPr>
        </p:nvSpPr>
        <p:spPr/>
        <p:txBody>
          <a:bodyPr/>
          <a:lstStyle/>
          <a:p>
            <a:r>
              <a:rPr lang="en-US" altLang="en-PK"/>
              <a:t>Records too slowly</a:t>
            </a:r>
          </a:p>
          <a:p>
            <a:r>
              <a:rPr lang="en-US" altLang="en-PK"/>
              <a:t>Interprets the defect or records incorrectly</a:t>
            </a:r>
          </a:p>
          <a:p>
            <a:r>
              <a:rPr lang="en-US" altLang="en-PK"/>
              <a:t>Records something not understandable</a:t>
            </a:r>
          </a:p>
          <a:p>
            <a:r>
              <a:rPr lang="en-US" altLang="en-PK"/>
              <a:t>Does not record</a:t>
            </a:r>
          </a:p>
        </p:txBody>
      </p:sp>
      <p:sp>
        <p:nvSpPr>
          <p:cNvPr id="55300" name="Slide Number Placeholder 3">
            <a:extLst>
              <a:ext uri="{FF2B5EF4-FFF2-40B4-BE49-F238E27FC236}">
                <a16:creationId xmlns:a16="http://schemas.microsoft.com/office/drawing/2014/main" id="{FCA2B3C0-5CB1-4E4C-A99D-61DAB8776D88}"/>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1448D60-8119-4291-B347-074763DF2508}" type="slidenum">
              <a:rPr lang="en-US" altLang="en-PK" sz="1400"/>
              <a:pPr/>
              <a:t>16</a:t>
            </a:fld>
            <a:endParaRPr lang="en-US" altLang="en-PK"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B587CEE2-AC99-4CD8-A78A-AA3F93A543A3}"/>
              </a:ext>
            </a:extLst>
          </p:cNvPr>
          <p:cNvSpPr>
            <a:spLocks noGrp="1"/>
          </p:cNvSpPr>
          <p:nvPr>
            <p:ph type="ctrTitle" idx="4294967295"/>
          </p:nvPr>
        </p:nvSpPr>
        <p:spPr>
          <a:xfrm>
            <a:off x="2209800" y="2130426"/>
            <a:ext cx="7772400" cy="1470025"/>
          </a:xfrm>
        </p:spPr>
        <p:txBody>
          <a:bodyPr/>
          <a:lstStyle/>
          <a:p>
            <a:pPr algn="ctr"/>
            <a:r>
              <a:rPr lang="en-US" altLang="en-PK" sz="5000" b="1"/>
              <a:t>Inspector</a:t>
            </a:r>
          </a:p>
        </p:txBody>
      </p:sp>
      <p:sp>
        <p:nvSpPr>
          <p:cNvPr id="56323" name="Subtitle 2">
            <a:extLst>
              <a:ext uri="{FF2B5EF4-FFF2-40B4-BE49-F238E27FC236}">
                <a16:creationId xmlns:a16="http://schemas.microsoft.com/office/drawing/2014/main" id="{3789319D-F311-4911-B862-053F7CE570B3}"/>
              </a:ext>
            </a:extLst>
          </p:cNvPr>
          <p:cNvSpPr>
            <a:spLocks noGrp="1"/>
          </p:cNvSpPr>
          <p:nvPr>
            <p:ph type="subTitle" idx="4294967295"/>
          </p:nvPr>
        </p:nvSpPr>
        <p:spPr>
          <a:xfrm>
            <a:off x="2706689" y="3779838"/>
            <a:ext cx="6778625" cy="1655762"/>
          </a:xfrm>
        </p:spPr>
        <p:txBody>
          <a:bodyPr/>
          <a:lstStyle/>
          <a:p>
            <a:pPr marL="0" indent="0">
              <a:buNone/>
            </a:pPr>
            <a:endParaRPr lang="en-PK" altLang="en-PK" sz="3400"/>
          </a:p>
        </p:txBody>
      </p:sp>
      <p:sp>
        <p:nvSpPr>
          <p:cNvPr id="56324" name="Slide Number Placeholder 3">
            <a:extLst>
              <a:ext uri="{FF2B5EF4-FFF2-40B4-BE49-F238E27FC236}">
                <a16:creationId xmlns:a16="http://schemas.microsoft.com/office/drawing/2014/main" id="{CA5EFE6C-59B3-4D9D-A306-A39F8DA19CA8}"/>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2C803F-5514-472E-8EFF-892528AD8934}" type="slidenum">
              <a:rPr lang="en-US" altLang="en-PK" sz="1400"/>
              <a:pPr/>
              <a:t>17</a:t>
            </a:fld>
            <a:endParaRPr lang="en-US" altLang="en-PK"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86278D36-E453-4765-B58A-0C5C679E8CAC}"/>
              </a:ext>
            </a:extLst>
          </p:cNvPr>
          <p:cNvSpPr>
            <a:spLocks noGrp="1"/>
          </p:cNvSpPr>
          <p:nvPr>
            <p:ph type="title" idx="4294967295"/>
          </p:nvPr>
        </p:nvSpPr>
        <p:spPr/>
        <p:txBody>
          <a:bodyPr/>
          <a:lstStyle/>
          <a:p>
            <a:r>
              <a:rPr lang="en-US" altLang="en-PK"/>
              <a:t>Inspector - 1</a:t>
            </a:r>
          </a:p>
        </p:txBody>
      </p:sp>
      <p:sp>
        <p:nvSpPr>
          <p:cNvPr id="57347" name="Content Placeholder 2">
            <a:extLst>
              <a:ext uri="{FF2B5EF4-FFF2-40B4-BE49-F238E27FC236}">
                <a16:creationId xmlns:a16="http://schemas.microsoft.com/office/drawing/2014/main" id="{8A50B091-B9AE-4BE6-A0FF-4A9C00916315}"/>
              </a:ext>
            </a:extLst>
          </p:cNvPr>
          <p:cNvSpPr>
            <a:spLocks noGrp="1"/>
          </p:cNvSpPr>
          <p:nvPr>
            <p:ph idx="4294967295"/>
          </p:nvPr>
        </p:nvSpPr>
        <p:spPr/>
        <p:txBody>
          <a:bodyPr/>
          <a:lstStyle/>
          <a:p>
            <a:r>
              <a:rPr lang="en-US" altLang="en-PK"/>
              <a:t>All participants are trained to be inspectors</a:t>
            </a:r>
          </a:p>
          <a:p>
            <a:r>
              <a:rPr lang="en-US" altLang="en-PK"/>
              <a:t>An inspector participates in preparation, inspection meeting, and analysis meeting activities during the inspection process</a:t>
            </a:r>
          </a:p>
        </p:txBody>
      </p:sp>
      <p:sp>
        <p:nvSpPr>
          <p:cNvPr id="57348" name="Slide Number Placeholder 3">
            <a:extLst>
              <a:ext uri="{FF2B5EF4-FFF2-40B4-BE49-F238E27FC236}">
                <a16:creationId xmlns:a16="http://schemas.microsoft.com/office/drawing/2014/main" id="{AFA023BB-920E-4752-A433-964FDA21D4DD}"/>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EDEDFE-7DF4-4E72-9BE5-0144C7605FCB}" type="slidenum">
              <a:rPr lang="en-US" altLang="en-PK" sz="1400"/>
              <a:pPr/>
              <a:t>18</a:t>
            </a:fld>
            <a:endParaRPr lang="en-US" altLang="en-PK"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051FA07B-CFCA-4291-9C72-015860EE3053}"/>
              </a:ext>
            </a:extLst>
          </p:cNvPr>
          <p:cNvSpPr>
            <a:spLocks noGrp="1"/>
          </p:cNvSpPr>
          <p:nvPr>
            <p:ph type="title" idx="4294967295"/>
          </p:nvPr>
        </p:nvSpPr>
        <p:spPr/>
        <p:txBody>
          <a:bodyPr/>
          <a:lstStyle/>
          <a:p>
            <a:r>
              <a:rPr lang="en-US" altLang="en-PK"/>
              <a:t>Possible Problems with Inspectors</a:t>
            </a:r>
          </a:p>
        </p:txBody>
      </p:sp>
      <p:sp>
        <p:nvSpPr>
          <p:cNvPr id="58371" name="Content Placeholder 2">
            <a:extLst>
              <a:ext uri="{FF2B5EF4-FFF2-40B4-BE49-F238E27FC236}">
                <a16:creationId xmlns:a16="http://schemas.microsoft.com/office/drawing/2014/main" id="{D7DE5C46-AA3A-4E4E-9918-4D18F2F646D4}"/>
              </a:ext>
            </a:extLst>
          </p:cNvPr>
          <p:cNvSpPr>
            <a:spLocks noGrp="1"/>
          </p:cNvSpPr>
          <p:nvPr>
            <p:ph idx="4294967295"/>
          </p:nvPr>
        </p:nvSpPr>
        <p:spPr/>
        <p:txBody>
          <a:bodyPr/>
          <a:lstStyle/>
          <a:p>
            <a:r>
              <a:rPr lang="en-US" altLang="en-PK"/>
              <a:t>Is not prepared</a:t>
            </a:r>
          </a:p>
          <a:p>
            <a:r>
              <a:rPr lang="en-US" altLang="en-PK"/>
              <a:t>Does not actively participate</a:t>
            </a:r>
          </a:p>
          <a:p>
            <a:r>
              <a:rPr lang="en-US" altLang="en-PK"/>
              <a:t>Comes late to meetings</a:t>
            </a:r>
          </a:p>
          <a:p>
            <a:r>
              <a:rPr lang="en-US" altLang="en-PK"/>
              <a:t>Not focused</a:t>
            </a:r>
          </a:p>
        </p:txBody>
      </p:sp>
      <p:sp>
        <p:nvSpPr>
          <p:cNvPr id="58372" name="Slide Number Placeholder 3">
            <a:extLst>
              <a:ext uri="{FF2B5EF4-FFF2-40B4-BE49-F238E27FC236}">
                <a16:creationId xmlns:a16="http://schemas.microsoft.com/office/drawing/2014/main" id="{7F10D583-4790-433A-BE81-3DE7D36D763C}"/>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8C2359-0300-4A44-9925-81D4C03A3E67}" type="slidenum">
              <a:rPr lang="en-US" altLang="en-PK" sz="1400"/>
              <a:pPr/>
              <a:t>19</a:t>
            </a:fld>
            <a:endParaRPr lang="en-US" altLang="en-PK"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8EBD4C7B-C270-4C88-89C7-605F11653945}"/>
              </a:ext>
            </a:extLst>
          </p:cNvPr>
          <p:cNvSpPr>
            <a:spLocks noGrp="1"/>
          </p:cNvSpPr>
          <p:nvPr>
            <p:ph type="ctrTitle" idx="4294967295"/>
          </p:nvPr>
        </p:nvSpPr>
        <p:spPr>
          <a:xfrm>
            <a:off x="2209800" y="2130426"/>
            <a:ext cx="7772400" cy="1470025"/>
          </a:xfrm>
        </p:spPr>
        <p:txBody>
          <a:bodyPr/>
          <a:lstStyle/>
          <a:p>
            <a:pPr algn="ctr"/>
            <a:r>
              <a:rPr lang="en-US" altLang="en-PK" sz="5000"/>
              <a:t>Other Roles</a:t>
            </a:r>
          </a:p>
        </p:txBody>
      </p:sp>
      <p:sp>
        <p:nvSpPr>
          <p:cNvPr id="40963" name="Subtitle 2">
            <a:extLst>
              <a:ext uri="{FF2B5EF4-FFF2-40B4-BE49-F238E27FC236}">
                <a16:creationId xmlns:a16="http://schemas.microsoft.com/office/drawing/2014/main" id="{002DE155-510A-4F67-A108-4BC082FC5C45}"/>
              </a:ext>
            </a:extLst>
          </p:cNvPr>
          <p:cNvSpPr>
            <a:spLocks noGrp="1"/>
          </p:cNvSpPr>
          <p:nvPr>
            <p:ph type="subTitle" idx="4294967295"/>
          </p:nvPr>
        </p:nvSpPr>
        <p:spPr>
          <a:xfrm>
            <a:off x="2706689" y="3779838"/>
            <a:ext cx="6778625" cy="1655762"/>
          </a:xfrm>
        </p:spPr>
        <p:txBody>
          <a:bodyPr/>
          <a:lstStyle/>
          <a:p>
            <a:pPr marL="0" indent="0">
              <a:buNone/>
            </a:pPr>
            <a:endParaRPr lang="en-PK" altLang="en-PK" sz="3400"/>
          </a:p>
        </p:txBody>
      </p:sp>
      <p:sp>
        <p:nvSpPr>
          <p:cNvPr id="40964" name="Slide Number Placeholder 3">
            <a:extLst>
              <a:ext uri="{FF2B5EF4-FFF2-40B4-BE49-F238E27FC236}">
                <a16:creationId xmlns:a16="http://schemas.microsoft.com/office/drawing/2014/main" id="{55DC6F3B-F5E3-404E-A64A-155D199F327C}"/>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A43485-9BF3-489A-ACFC-502051E056CF}" type="slidenum">
              <a:rPr lang="en-US" altLang="en-PK" sz="1400"/>
              <a:pPr/>
              <a:t>2</a:t>
            </a:fld>
            <a:endParaRPr lang="en-US" altLang="en-PK"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D2CF5466-BAA1-4142-9302-F68D0461C1D8}"/>
              </a:ext>
            </a:extLst>
          </p:cNvPr>
          <p:cNvSpPr>
            <a:spLocks noGrp="1"/>
          </p:cNvSpPr>
          <p:nvPr>
            <p:ph type="title" idx="4294967295"/>
          </p:nvPr>
        </p:nvSpPr>
        <p:spPr/>
        <p:txBody>
          <a:bodyPr/>
          <a:lstStyle/>
          <a:p>
            <a:r>
              <a:rPr lang="en-US" altLang="en-PK"/>
              <a:t>Criteria for Selecting Inspectors</a:t>
            </a:r>
          </a:p>
        </p:txBody>
      </p:sp>
      <p:sp>
        <p:nvSpPr>
          <p:cNvPr id="59395" name="Content Placeholder 2">
            <a:extLst>
              <a:ext uri="{FF2B5EF4-FFF2-40B4-BE49-F238E27FC236}">
                <a16:creationId xmlns:a16="http://schemas.microsoft.com/office/drawing/2014/main" id="{58A9B482-F361-408B-81A2-C9CAD9204FEB}"/>
              </a:ext>
            </a:extLst>
          </p:cNvPr>
          <p:cNvSpPr>
            <a:spLocks noGrp="1"/>
          </p:cNvSpPr>
          <p:nvPr>
            <p:ph idx="4294967295"/>
          </p:nvPr>
        </p:nvSpPr>
        <p:spPr/>
        <p:txBody>
          <a:bodyPr/>
          <a:lstStyle/>
          <a:p>
            <a:r>
              <a:rPr lang="en-US" altLang="en-PK" sz="2900"/>
              <a:t>Domain knowledge in the work product under inspection</a:t>
            </a:r>
          </a:p>
          <a:p>
            <a:r>
              <a:rPr lang="en-US" altLang="en-PK" sz="2900"/>
              <a:t>Experience and expertise</a:t>
            </a:r>
          </a:p>
          <a:p>
            <a:r>
              <a:rPr lang="en-US" altLang="en-PK" sz="2900"/>
              <a:t>Language knowledge</a:t>
            </a:r>
          </a:p>
          <a:p>
            <a:r>
              <a:rPr lang="en-US" altLang="en-PK" sz="2900"/>
              <a:t>Assignment of inspector with work product</a:t>
            </a:r>
          </a:p>
          <a:p>
            <a:r>
              <a:rPr lang="en-US" altLang="en-PK" sz="2900"/>
              <a:t>Time availability</a:t>
            </a:r>
          </a:p>
          <a:p>
            <a:r>
              <a:rPr lang="en-US" altLang="en-PK" sz="2900"/>
              <a:t>Trained in inspections</a:t>
            </a:r>
          </a:p>
          <a:p>
            <a:r>
              <a:rPr lang="en-US" altLang="en-PK" sz="2900"/>
              <a:t>Team player</a:t>
            </a:r>
          </a:p>
        </p:txBody>
      </p:sp>
      <p:sp>
        <p:nvSpPr>
          <p:cNvPr id="59396" name="Slide Number Placeholder 3">
            <a:extLst>
              <a:ext uri="{FF2B5EF4-FFF2-40B4-BE49-F238E27FC236}">
                <a16:creationId xmlns:a16="http://schemas.microsoft.com/office/drawing/2014/main" id="{A6223EF5-AE55-462E-A612-A5A156CCE8D0}"/>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583FC9-E615-4306-843F-4075435DFC29}" type="slidenum">
              <a:rPr lang="en-US" altLang="en-PK" sz="1400"/>
              <a:pPr/>
              <a:t>20</a:t>
            </a:fld>
            <a:endParaRPr lang="en-US" altLang="en-PK"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a:extLst>
              <a:ext uri="{FF2B5EF4-FFF2-40B4-BE49-F238E27FC236}">
                <a16:creationId xmlns:a16="http://schemas.microsoft.com/office/drawing/2014/main" id="{E41384BF-E2EC-4274-9092-DFC4A955D6D3}"/>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3454A5-9643-4BCF-B1A2-5BDD7B41AD22}" type="slidenum">
              <a:rPr lang="en-US" altLang="en-PK" sz="1400"/>
              <a:pPr/>
              <a:t>21</a:t>
            </a:fld>
            <a:endParaRPr lang="en-US" altLang="en-PK" sz="1400"/>
          </a:p>
        </p:txBody>
      </p:sp>
      <p:sp>
        <p:nvSpPr>
          <p:cNvPr id="60419" name="Rectangle 2">
            <a:extLst>
              <a:ext uri="{FF2B5EF4-FFF2-40B4-BE49-F238E27FC236}">
                <a16:creationId xmlns:a16="http://schemas.microsoft.com/office/drawing/2014/main" id="{DACF3DE3-9D5F-4507-BB15-08315D5E59DD}"/>
              </a:ext>
            </a:extLst>
          </p:cNvPr>
          <p:cNvSpPr>
            <a:spLocks noGrp="1" noChangeArrowheads="1"/>
          </p:cNvSpPr>
          <p:nvPr>
            <p:ph type="title" idx="4294967295"/>
          </p:nvPr>
        </p:nvSpPr>
        <p:spPr/>
        <p:txBody>
          <a:bodyPr/>
          <a:lstStyle/>
          <a:p>
            <a:r>
              <a:rPr lang="en-US" altLang="en-PK"/>
              <a:t>Summary</a:t>
            </a:r>
          </a:p>
        </p:txBody>
      </p:sp>
      <p:sp>
        <p:nvSpPr>
          <p:cNvPr id="60420" name="Rectangle 3">
            <a:extLst>
              <a:ext uri="{FF2B5EF4-FFF2-40B4-BE49-F238E27FC236}">
                <a16:creationId xmlns:a16="http://schemas.microsoft.com/office/drawing/2014/main" id="{0B541957-20AB-456A-9EC6-011C12345B83}"/>
              </a:ext>
            </a:extLst>
          </p:cNvPr>
          <p:cNvSpPr>
            <a:spLocks noGrp="1" noChangeArrowheads="1"/>
          </p:cNvSpPr>
          <p:nvPr>
            <p:ph type="body" idx="4294967295"/>
          </p:nvPr>
        </p:nvSpPr>
        <p:spPr/>
        <p:txBody>
          <a:bodyPr/>
          <a:lstStyle/>
          <a:p>
            <a:r>
              <a:rPr lang="en-US" altLang="en-PK"/>
              <a:t>Today we’ve focused on different roles used in the inspection process</a:t>
            </a:r>
          </a:p>
          <a:p>
            <a:r>
              <a:rPr lang="en-US" altLang="en-PK"/>
              <a:t>Our focus primarily was on the role of the moderator, however, we have covered all other roles as well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AF4B8265-2C6F-4081-81CE-5BA38D94A889}"/>
              </a:ext>
            </a:extLst>
          </p:cNvPr>
          <p:cNvSpPr>
            <a:spLocks noGrp="1"/>
          </p:cNvSpPr>
          <p:nvPr>
            <p:ph type="ctrTitle" idx="4294967295"/>
          </p:nvPr>
        </p:nvSpPr>
        <p:spPr>
          <a:xfrm>
            <a:off x="2209800" y="2130426"/>
            <a:ext cx="7772400" cy="1470025"/>
          </a:xfrm>
        </p:spPr>
        <p:txBody>
          <a:bodyPr/>
          <a:lstStyle/>
          <a:p>
            <a:pPr algn="ctr"/>
            <a:r>
              <a:rPr lang="en-US" altLang="en-PK" sz="5000"/>
              <a:t>Producer</a:t>
            </a:r>
          </a:p>
        </p:txBody>
      </p:sp>
      <p:sp>
        <p:nvSpPr>
          <p:cNvPr id="41987" name="Subtitle 2">
            <a:extLst>
              <a:ext uri="{FF2B5EF4-FFF2-40B4-BE49-F238E27FC236}">
                <a16:creationId xmlns:a16="http://schemas.microsoft.com/office/drawing/2014/main" id="{7AF26C12-1A22-4CEF-8F19-81DC4D47074F}"/>
              </a:ext>
            </a:extLst>
          </p:cNvPr>
          <p:cNvSpPr>
            <a:spLocks noGrp="1"/>
          </p:cNvSpPr>
          <p:nvPr>
            <p:ph type="subTitle" idx="4294967295"/>
          </p:nvPr>
        </p:nvSpPr>
        <p:spPr>
          <a:xfrm>
            <a:off x="2706689" y="3779838"/>
            <a:ext cx="6778625" cy="1655762"/>
          </a:xfrm>
        </p:spPr>
        <p:txBody>
          <a:bodyPr/>
          <a:lstStyle/>
          <a:p>
            <a:pPr marL="0" indent="0">
              <a:buNone/>
            </a:pPr>
            <a:endParaRPr lang="en-PK" altLang="en-PK" sz="3400"/>
          </a:p>
        </p:txBody>
      </p:sp>
      <p:sp>
        <p:nvSpPr>
          <p:cNvPr id="41988" name="Slide Number Placeholder 3">
            <a:extLst>
              <a:ext uri="{FF2B5EF4-FFF2-40B4-BE49-F238E27FC236}">
                <a16:creationId xmlns:a16="http://schemas.microsoft.com/office/drawing/2014/main" id="{E7192A1D-1930-4969-8F2A-75FB901AA729}"/>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A0B0C5D-B8CD-46A3-AF3F-A069A9BA809B}" type="slidenum">
              <a:rPr lang="en-US" altLang="en-PK" sz="1400"/>
              <a:pPr/>
              <a:t>3</a:t>
            </a:fld>
            <a:endParaRPr lang="en-US" altLang="en-PK"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38343F12-E63D-4712-AF71-B93249827EDF}"/>
              </a:ext>
            </a:extLst>
          </p:cNvPr>
          <p:cNvSpPr>
            <a:spLocks noGrp="1"/>
          </p:cNvSpPr>
          <p:nvPr>
            <p:ph type="title" idx="4294967295"/>
          </p:nvPr>
        </p:nvSpPr>
        <p:spPr/>
        <p:txBody>
          <a:bodyPr/>
          <a:lstStyle/>
          <a:p>
            <a:r>
              <a:rPr lang="en-US" altLang="en-PK"/>
              <a:t>Producer - 1</a:t>
            </a:r>
          </a:p>
        </p:txBody>
      </p:sp>
      <p:sp>
        <p:nvSpPr>
          <p:cNvPr id="43011" name="Content Placeholder 2">
            <a:extLst>
              <a:ext uri="{FF2B5EF4-FFF2-40B4-BE49-F238E27FC236}">
                <a16:creationId xmlns:a16="http://schemas.microsoft.com/office/drawing/2014/main" id="{5567329E-EB99-4578-A541-91B8D25331E8}"/>
              </a:ext>
            </a:extLst>
          </p:cNvPr>
          <p:cNvSpPr>
            <a:spLocks noGrp="1"/>
          </p:cNvSpPr>
          <p:nvPr>
            <p:ph idx="4294967295"/>
          </p:nvPr>
        </p:nvSpPr>
        <p:spPr/>
        <p:txBody>
          <a:bodyPr/>
          <a:lstStyle/>
          <a:p>
            <a:r>
              <a:rPr lang="en-US" altLang="en-PK"/>
              <a:t>The individual who produced or modified the work product to be inspected</a:t>
            </a:r>
          </a:p>
          <a:p>
            <a:r>
              <a:rPr lang="en-US" altLang="en-PK"/>
              <a:t>Also known as author</a:t>
            </a:r>
          </a:p>
          <a:p>
            <a:r>
              <a:rPr lang="en-US" altLang="en-PK"/>
              <a:t>Producer should be the person who will make changes to the work product as a result of the inspection</a:t>
            </a:r>
          </a:p>
        </p:txBody>
      </p:sp>
      <p:sp>
        <p:nvSpPr>
          <p:cNvPr id="43012" name="Slide Number Placeholder 3">
            <a:extLst>
              <a:ext uri="{FF2B5EF4-FFF2-40B4-BE49-F238E27FC236}">
                <a16:creationId xmlns:a16="http://schemas.microsoft.com/office/drawing/2014/main" id="{51BA7305-A7D7-42B4-9CAB-69F6224D6E89}"/>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D07EB6-F926-48DB-BE24-2F26D26FA77D}" type="slidenum">
              <a:rPr lang="en-US" altLang="en-PK" sz="1400"/>
              <a:pPr/>
              <a:t>4</a:t>
            </a:fld>
            <a:endParaRPr lang="en-US" altLang="en-PK"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5CFC3F4-6657-4351-8447-64E5FAF9486A}"/>
              </a:ext>
            </a:extLst>
          </p:cNvPr>
          <p:cNvSpPr>
            <a:spLocks noGrp="1"/>
          </p:cNvSpPr>
          <p:nvPr>
            <p:ph type="title" idx="4294967295"/>
          </p:nvPr>
        </p:nvSpPr>
        <p:spPr/>
        <p:txBody>
          <a:bodyPr/>
          <a:lstStyle/>
          <a:p>
            <a:r>
              <a:rPr lang="en-US" altLang="en-PK"/>
              <a:t>Producer - 2</a:t>
            </a:r>
          </a:p>
        </p:txBody>
      </p:sp>
      <p:sp>
        <p:nvSpPr>
          <p:cNvPr id="44035" name="Content Placeholder 2">
            <a:extLst>
              <a:ext uri="{FF2B5EF4-FFF2-40B4-BE49-F238E27FC236}">
                <a16:creationId xmlns:a16="http://schemas.microsoft.com/office/drawing/2014/main" id="{BE3311AF-64F4-4C4C-9350-E1A6D9D1B960}"/>
              </a:ext>
            </a:extLst>
          </p:cNvPr>
          <p:cNvSpPr>
            <a:spLocks noGrp="1"/>
          </p:cNvSpPr>
          <p:nvPr>
            <p:ph idx="4294967295"/>
          </p:nvPr>
        </p:nvSpPr>
        <p:spPr/>
        <p:txBody>
          <a:bodyPr/>
          <a:lstStyle/>
          <a:p>
            <a:r>
              <a:rPr lang="en-US" altLang="en-PK"/>
              <a:t>Producer participates in planning, overview, preparation, inspection meeting, rework,  and follow-up for an inspection process</a:t>
            </a:r>
          </a:p>
        </p:txBody>
      </p:sp>
      <p:sp>
        <p:nvSpPr>
          <p:cNvPr id="44036" name="Slide Number Placeholder 3">
            <a:extLst>
              <a:ext uri="{FF2B5EF4-FFF2-40B4-BE49-F238E27FC236}">
                <a16:creationId xmlns:a16="http://schemas.microsoft.com/office/drawing/2014/main" id="{A69A9920-BD53-47BA-9252-91ADDAE733D5}"/>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35AE75-B11F-48AE-A780-9220649E5D24}" type="slidenum">
              <a:rPr lang="en-US" altLang="en-PK" sz="1400"/>
              <a:pPr/>
              <a:t>5</a:t>
            </a:fld>
            <a:endParaRPr lang="en-US" altLang="en-PK"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DB782C28-F17E-4A1B-80DC-605047210F7C}"/>
              </a:ext>
            </a:extLst>
          </p:cNvPr>
          <p:cNvSpPr>
            <a:spLocks noGrp="1"/>
          </p:cNvSpPr>
          <p:nvPr>
            <p:ph type="title" idx="4294967295"/>
          </p:nvPr>
        </p:nvSpPr>
        <p:spPr/>
        <p:txBody>
          <a:bodyPr/>
          <a:lstStyle/>
          <a:p>
            <a:r>
              <a:rPr lang="en-US" altLang="en-PK"/>
              <a:t>Possible Problems with Producers</a:t>
            </a:r>
          </a:p>
        </p:txBody>
      </p:sp>
      <p:sp>
        <p:nvSpPr>
          <p:cNvPr id="45059" name="Content Placeholder 2">
            <a:extLst>
              <a:ext uri="{FF2B5EF4-FFF2-40B4-BE49-F238E27FC236}">
                <a16:creationId xmlns:a16="http://schemas.microsoft.com/office/drawing/2014/main" id="{DD0C36E1-A661-48B0-8A7B-9D4A1D1314E5}"/>
              </a:ext>
            </a:extLst>
          </p:cNvPr>
          <p:cNvSpPr>
            <a:spLocks noGrp="1"/>
          </p:cNvSpPr>
          <p:nvPr>
            <p:ph idx="4294967295"/>
          </p:nvPr>
        </p:nvSpPr>
        <p:spPr/>
        <p:txBody>
          <a:bodyPr/>
          <a:lstStyle/>
          <a:p>
            <a:r>
              <a:rPr lang="en-US" altLang="en-PK" sz="2900"/>
              <a:t>Is defensive</a:t>
            </a:r>
          </a:p>
          <a:p>
            <a:r>
              <a:rPr lang="en-US" altLang="en-PK" sz="2900"/>
              <a:t>Does not participate</a:t>
            </a:r>
          </a:p>
          <a:p>
            <a:r>
              <a:rPr lang="en-US" altLang="en-PK" sz="2900"/>
              <a:t>Was not the producer</a:t>
            </a:r>
          </a:p>
          <a:p>
            <a:r>
              <a:rPr lang="en-US" altLang="en-PK" sz="2900"/>
              <a:t>Responds in a hostile manner to identified defects</a:t>
            </a:r>
          </a:p>
          <a:p>
            <a:r>
              <a:rPr lang="en-US" altLang="en-PK" sz="2900"/>
              <a:t>Begins to make repairs at the meeting</a:t>
            </a:r>
          </a:p>
          <a:p>
            <a:r>
              <a:rPr lang="en-US" altLang="en-PK" sz="2900"/>
              <a:t>Biased producer</a:t>
            </a:r>
          </a:p>
          <a:p>
            <a:r>
              <a:rPr lang="en-US" altLang="en-PK" sz="2900"/>
              <a:t>Unprepared</a:t>
            </a:r>
          </a:p>
        </p:txBody>
      </p:sp>
      <p:sp>
        <p:nvSpPr>
          <p:cNvPr id="45060" name="Slide Number Placeholder 3">
            <a:extLst>
              <a:ext uri="{FF2B5EF4-FFF2-40B4-BE49-F238E27FC236}">
                <a16:creationId xmlns:a16="http://schemas.microsoft.com/office/drawing/2014/main" id="{C36D89D2-CE49-4113-9FBE-5D621A911443}"/>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864A21C-E31D-477A-B7EE-2D51297C914F}" type="slidenum">
              <a:rPr lang="en-US" altLang="en-PK" sz="1400"/>
              <a:pPr/>
              <a:t>6</a:t>
            </a:fld>
            <a:endParaRPr lang="en-US" altLang="en-PK"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416C59FB-BE0D-4170-B807-7A4AB60A7A7E}"/>
              </a:ext>
            </a:extLst>
          </p:cNvPr>
          <p:cNvSpPr>
            <a:spLocks noGrp="1"/>
          </p:cNvSpPr>
          <p:nvPr>
            <p:ph type="title" idx="4294967295"/>
          </p:nvPr>
        </p:nvSpPr>
        <p:spPr/>
        <p:txBody>
          <a:bodyPr/>
          <a:lstStyle/>
          <a:p>
            <a:r>
              <a:rPr lang="en-US" altLang="en-PK"/>
              <a:t>Producer Types to Watch For</a:t>
            </a:r>
          </a:p>
        </p:txBody>
      </p:sp>
      <p:sp>
        <p:nvSpPr>
          <p:cNvPr id="46083" name="Content Placeholder 2">
            <a:extLst>
              <a:ext uri="{FF2B5EF4-FFF2-40B4-BE49-F238E27FC236}">
                <a16:creationId xmlns:a16="http://schemas.microsoft.com/office/drawing/2014/main" id="{1B78A7C5-92C4-40D3-BF98-C7789375537E}"/>
              </a:ext>
            </a:extLst>
          </p:cNvPr>
          <p:cNvSpPr>
            <a:spLocks noGrp="1"/>
          </p:cNvSpPr>
          <p:nvPr>
            <p:ph idx="4294967295"/>
          </p:nvPr>
        </p:nvSpPr>
        <p:spPr/>
        <p:txBody>
          <a:bodyPr/>
          <a:lstStyle/>
          <a:p>
            <a:r>
              <a:rPr lang="en-US" altLang="en-PK"/>
              <a:t>The Gamesman</a:t>
            </a:r>
          </a:p>
          <a:p>
            <a:r>
              <a:rPr lang="en-US" altLang="en-PK"/>
              <a:t>The Controller</a:t>
            </a:r>
          </a:p>
          <a:p>
            <a:r>
              <a:rPr lang="en-US" altLang="en-PK"/>
              <a:t>The Intimidator</a:t>
            </a:r>
          </a:p>
          <a:p>
            <a:r>
              <a:rPr lang="en-US" altLang="en-PK"/>
              <a:t>The Debater</a:t>
            </a:r>
          </a:p>
          <a:p>
            <a:r>
              <a:rPr lang="en-US" altLang="en-PK"/>
              <a:t>The Unbeliever</a:t>
            </a:r>
          </a:p>
          <a:p>
            <a:r>
              <a:rPr lang="en-US" altLang="en-PK"/>
              <a:t>The Elitist</a:t>
            </a:r>
          </a:p>
        </p:txBody>
      </p:sp>
      <p:sp>
        <p:nvSpPr>
          <p:cNvPr id="46084" name="Slide Number Placeholder 3">
            <a:extLst>
              <a:ext uri="{FF2B5EF4-FFF2-40B4-BE49-F238E27FC236}">
                <a16:creationId xmlns:a16="http://schemas.microsoft.com/office/drawing/2014/main" id="{6407E3EF-02E9-464C-8652-8F9F8DFD2A10}"/>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118608-6992-4C77-91C6-BCC7F6E892C8}" type="slidenum">
              <a:rPr lang="en-US" altLang="en-PK" sz="1400"/>
              <a:pPr/>
              <a:t>7</a:t>
            </a:fld>
            <a:endParaRPr lang="en-US" altLang="en-PK"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8BD9BEB3-3D41-4AE9-ACDE-9E5190DD8DFD}"/>
              </a:ext>
            </a:extLst>
          </p:cNvPr>
          <p:cNvSpPr>
            <a:spLocks noGrp="1"/>
          </p:cNvSpPr>
          <p:nvPr>
            <p:ph type="ctrTitle" idx="4294967295"/>
          </p:nvPr>
        </p:nvSpPr>
        <p:spPr>
          <a:xfrm>
            <a:off x="2209800" y="2130426"/>
            <a:ext cx="7772400" cy="1470025"/>
          </a:xfrm>
        </p:spPr>
        <p:txBody>
          <a:bodyPr/>
          <a:lstStyle/>
          <a:p>
            <a:pPr algn="ctr"/>
            <a:r>
              <a:rPr lang="en-US" altLang="en-PK" sz="5000"/>
              <a:t>Reader</a:t>
            </a:r>
          </a:p>
        </p:txBody>
      </p:sp>
      <p:sp>
        <p:nvSpPr>
          <p:cNvPr id="47107" name="Subtitle 2">
            <a:extLst>
              <a:ext uri="{FF2B5EF4-FFF2-40B4-BE49-F238E27FC236}">
                <a16:creationId xmlns:a16="http://schemas.microsoft.com/office/drawing/2014/main" id="{79D85464-FE2E-4A27-9E32-D648196D7423}"/>
              </a:ext>
            </a:extLst>
          </p:cNvPr>
          <p:cNvSpPr>
            <a:spLocks noGrp="1"/>
          </p:cNvSpPr>
          <p:nvPr>
            <p:ph type="subTitle" idx="4294967295"/>
          </p:nvPr>
        </p:nvSpPr>
        <p:spPr>
          <a:xfrm>
            <a:off x="2706689" y="3779838"/>
            <a:ext cx="6778625" cy="1655762"/>
          </a:xfrm>
        </p:spPr>
        <p:txBody>
          <a:bodyPr/>
          <a:lstStyle/>
          <a:p>
            <a:pPr marL="0" indent="0">
              <a:buNone/>
            </a:pPr>
            <a:endParaRPr lang="en-PK" altLang="en-PK" sz="3400"/>
          </a:p>
        </p:txBody>
      </p:sp>
      <p:sp>
        <p:nvSpPr>
          <p:cNvPr id="47108" name="Slide Number Placeholder 3">
            <a:extLst>
              <a:ext uri="{FF2B5EF4-FFF2-40B4-BE49-F238E27FC236}">
                <a16:creationId xmlns:a16="http://schemas.microsoft.com/office/drawing/2014/main" id="{9924126F-62E6-45BD-A322-77EF53ACF22F}"/>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F54DB0-AED5-4DEC-8236-852C9659A719}" type="slidenum">
              <a:rPr lang="en-US" altLang="en-PK" sz="1400"/>
              <a:pPr/>
              <a:t>8</a:t>
            </a:fld>
            <a:endParaRPr lang="en-US" altLang="en-PK"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2C1DEFB4-76A3-44FD-82E6-F0BBC998E3AF}"/>
              </a:ext>
            </a:extLst>
          </p:cNvPr>
          <p:cNvSpPr>
            <a:spLocks noGrp="1"/>
          </p:cNvSpPr>
          <p:nvPr>
            <p:ph type="title" idx="4294967295"/>
          </p:nvPr>
        </p:nvSpPr>
        <p:spPr/>
        <p:txBody>
          <a:bodyPr/>
          <a:lstStyle/>
          <a:p>
            <a:r>
              <a:rPr lang="en-US" altLang="en-PK"/>
              <a:t>Reader - 1</a:t>
            </a:r>
          </a:p>
        </p:txBody>
      </p:sp>
      <p:sp>
        <p:nvSpPr>
          <p:cNvPr id="48131" name="Content Placeholder 2">
            <a:extLst>
              <a:ext uri="{FF2B5EF4-FFF2-40B4-BE49-F238E27FC236}">
                <a16:creationId xmlns:a16="http://schemas.microsoft.com/office/drawing/2014/main" id="{4162B8B9-D645-412D-B66B-BE894492533C}"/>
              </a:ext>
            </a:extLst>
          </p:cNvPr>
          <p:cNvSpPr>
            <a:spLocks noGrp="1"/>
          </p:cNvSpPr>
          <p:nvPr>
            <p:ph idx="4294967295"/>
          </p:nvPr>
        </p:nvSpPr>
        <p:spPr/>
        <p:txBody>
          <a:bodyPr/>
          <a:lstStyle/>
          <a:p>
            <a:r>
              <a:rPr lang="en-US" altLang="en-PK"/>
              <a:t>The reader is the inspector who will lead the inspection team through the material during the inspection meeting. The purpose of reading is to focus on the inspection material and to ensure an orderly flow for the inspectors</a:t>
            </a:r>
          </a:p>
        </p:txBody>
      </p:sp>
      <p:sp>
        <p:nvSpPr>
          <p:cNvPr id="48132" name="Slide Number Placeholder 3">
            <a:extLst>
              <a:ext uri="{FF2B5EF4-FFF2-40B4-BE49-F238E27FC236}">
                <a16:creationId xmlns:a16="http://schemas.microsoft.com/office/drawing/2014/main" id="{E9E88F4F-A251-4BB3-8988-7FE437501B36}"/>
              </a:ext>
            </a:extLst>
          </p:cNvPr>
          <p:cNvSpPr>
            <a:spLocks noGrp="1"/>
          </p:cNvSpPr>
          <p:nvPr>
            <p:ph type="sldNum" sz="quarter" idx="11"/>
          </p:nvPr>
        </p:nvSpPr>
        <p:spPr>
          <a:xfrm>
            <a:off x="8077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765225-8F5E-4827-ACC6-BA704021F9C1}" type="slidenum">
              <a:rPr lang="en-US" altLang="en-PK" sz="1400"/>
              <a:pPr/>
              <a:t>9</a:t>
            </a:fld>
            <a:endParaRPr lang="en-US" altLang="en-PK" sz="1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Words>
  <Application>Microsoft Office PowerPoint</Application>
  <PresentationFormat>Widescreen</PresentationFormat>
  <Paragraphs>109</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PowerPoint Presentation</vt:lpstr>
      <vt:lpstr>Other Roles</vt:lpstr>
      <vt:lpstr>Producer</vt:lpstr>
      <vt:lpstr>Producer - 1</vt:lpstr>
      <vt:lpstr>Producer - 2</vt:lpstr>
      <vt:lpstr>Possible Problems with Producers</vt:lpstr>
      <vt:lpstr>Producer Types to Watch For</vt:lpstr>
      <vt:lpstr>Reader</vt:lpstr>
      <vt:lpstr>Reader - 1</vt:lpstr>
      <vt:lpstr>Reader - 2</vt:lpstr>
      <vt:lpstr>Ways to Read</vt:lpstr>
      <vt:lpstr>Possible Problems with Readers</vt:lpstr>
      <vt:lpstr>Recorder</vt:lpstr>
      <vt:lpstr>Recorder - 1</vt:lpstr>
      <vt:lpstr>Recorder - 2</vt:lpstr>
      <vt:lpstr>Possible Problems with Recorders</vt:lpstr>
      <vt:lpstr>Inspector</vt:lpstr>
      <vt:lpstr>Inspector - 1</vt:lpstr>
      <vt:lpstr>Possible Problems with Inspectors</vt:lpstr>
      <vt:lpstr>Criteria for Selecting Inspectors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bno</dc:creator>
  <cp:lastModifiedBy>bno</cp:lastModifiedBy>
  <cp:revision>1</cp:revision>
  <dcterms:created xsi:type="dcterms:W3CDTF">2020-04-19T17:19:23Z</dcterms:created>
  <dcterms:modified xsi:type="dcterms:W3CDTF">2020-04-19T17:19:38Z</dcterms:modified>
</cp:coreProperties>
</file>