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305" r:id="rId3"/>
    <p:sldId id="301" r:id="rId4"/>
    <p:sldId id="302" r:id="rId5"/>
    <p:sldId id="303" r:id="rId6"/>
    <p:sldId id="304" r:id="rId7"/>
    <p:sldId id="306" r:id="rId8"/>
    <p:sldId id="309" r:id="rId9"/>
    <p:sldId id="308" r:id="rId10"/>
    <p:sldId id="310" r:id="rId11"/>
    <p:sldId id="311" r:id="rId12"/>
    <p:sldId id="312" r:id="rId13"/>
    <p:sldId id="313" r:id="rId14"/>
    <p:sldId id="314" r:id="rId15"/>
    <p:sldId id="315" r:id="rId16"/>
    <p:sldId id="316" r:id="rId17"/>
    <p:sldId id="317" r:id="rId18"/>
    <p:sldId id="318" r:id="rId19"/>
    <p:sldId id="319" r:id="rId20"/>
    <p:sldId id="321" r:id="rId21"/>
    <p:sldId id="320" r:id="rId22"/>
    <p:sldId id="322" r:id="rId23"/>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62CFC3-D952-4831-9ADE-77267672BC66}" type="datetimeFigureOut">
              <a:rPr lang="en-PK" smtClean="0"/>
              <a:t>19/04/2020</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C6D463-DE01-4071-8723-14323D557C5F}" type="slidenum">
              <a:rPr lang="en-PK" smtClean="0"/>
              <a:t>‹#›</a:t>
            </a:fld>
            <a:endParaRPr lang="en-PK"/>
          </a:p>
        </p:txBody>
      </p:sp>
    </p:spTree>
    <p:extLst>
      <p:ext uri="{BB962C8B-B14F-4D97-AF65-F5344CB8AC3E}">
        <p14:creationId xmlns:p14="http://schemas.microsoft.com/office/powerpoint/2010/main" val="343061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C426FBAF-82C0-43A3-BFDB-AE171C69142E}"/>
              </a:ext>
            </a:extLst>
          </p:cNvPr>
          <p:cNvSpPr>
            <a:spLocks noGrp="1" noRot="1" noChangeAspect="1" noTextEdit="1"/>
          </p:cNvSpPr>
          <p:nvPr>
            <p:ph type="sldImg"/>
          </p:nvPr>
        </p:nvSpPr>
        <p:spPr>
          <a:ln/>
        </p:spPr>
      </p:sp>
      <p:sp>
        <p:nvSpPr>
          <p:cNvPr id="66563" name="Notes Placeholder 2">
            <a:extLst>
              <a:ext uri="{FF2B5EF4-FFF2-40B4-BE49-F238E27FC236}">
                <a16:creationId xmlns:a16="http://schemas.microsoft.com/office/drawing/2014/main" id="{9F54AE06-E1EE-4A59-93B0-AA590210E61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latin typeface="Times New Roman" panose="02020603050405020304" pitchFamily="18" charset="0"/>
            </a:endParaRPr>
          </a:p>
        </p:txBody>
      </p:sp>
      <p:sp>
        <p:nvSpPr>
          <p:cNvPr id="66564" name="Slide Number Placeholder 3">
            <a:extLst>
              <a:ext uri="{FF2B5EF4-FFF2-40B4-BE49-F238E27FC236}">
                <a16:creationId xmlns:a16="http://schemas.microsoft.com/office/drawing/2014/main" id="{FCCD7308-F5AE-4EFA-AE77-4EEF7C70FEB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04E554-C436-4B73-BBD9-AAE9007646E4}" type="slidenum">
              <a:rPr lang="en-US" altLang="en-PK" sz="1200"/>
              <a:pPr/>
              <a:t>2</a:t>
            </a:fld>
            <a:endParaRPr lang="en-US" altLang="en-PK"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E31D2D5D-7381-4D27-9DA8-531FF44A22E7}"/>
              </a:ext>
            </a:extLst>
          </p:cNvPr>
          <p:cNvSpPr>
            <a:spLocks noGrp="1" noRot="1" noChangeAspect="1" noTextEdit="1"/>
          </p:cNvSpPr>
          <p:nvPr>
            <p:ph type="sldImg"/>
          </p:nvPr>
        </p:nvSpPr>
        <p:spPr>
          <a:ln/>
        </p:spPr>
      </p:sp>
      <p:sp>
        <p:nvSpPr>
          <p:cNvPr id="75779" name="Notes Placeholder 2">
            <a:extLst>
              <a:ext uri="{FF2B5EF4-FFF2-40B4-BE49-F238E27FC236}">
                <a16:creationId xmlns:a16="http://schemas.microsoft.com/office/drawing/2014/main" id="{11FC2037-272F-496C-AC10-12E8FF68077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latin typeface="Times New Roman" panose="02020603050405020304" pitchFamily="18" charset="0"/>
            </a:endParaRPr>
          </a:p>
        </p:txBody>
      </p:sp>
      <p:sp>
        <p:nvSpPr>
          <p:cNvPr id="75780" name="Slide Number Placeholder 3">
            <a:extLst>
              <a:ext uri="{FF2B5EF4-FFF2-40B4-BE49-F238E27FC236}">
                <a16:creationId xmlns:a16="http://schemas.microsoft.com/office/drawing/2014/main" id="{88BA3E07-2FE2-4BAA-A665-D1AB68BE2CE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A146FC4-D228-4FC0-8070-7C9BE4D3E431}" type="slidenum">
              <a:rPr lang="en-US" altLang="en-PK" sz="1200"/>
              <a:pPr/>
              <a:t>11</a:t>
            </a:fld>
            <a:endParaRPr lang="en-US" altLang="en-PK"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92F2CDCE-50B3-4950-8BF5-6FB2C084A5E1}"/>
              </a:ext>
            </a:extLst>
          </p:cNvPr>
          <p:cNvSpPr>
            <a:spLocks noGrp="1" noRot="1" noChangeAspect="1" noTextEdit="1"/>
          </p:cNvSpPr>
          <p:nvPr>
            <p:ph type="sldImg"/>
          </p:nvPr>
        </p:nvSpPr>
        <p:spPr>
          <a:ln/>
        </p:spPr>
      </p:sp>
      <p:sp>
        <p:nvSpPr>
          <p:cNvPr id="76803" name="Notes Placeholder 2">
            <a:extLst>
              <a:ext uri="{FF2B5EF4-FFF2-40B4-BE49-F238E27FC236}">
                <a16:creationId xmlns:a16="http://schemas.microsoft.com/office/drawing/2014/main" id="{091CF5DA-962A-41BB-9926-9C53A4A783C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latin typeface="Times New Roman" panose="02020603050405020304" pitchFamily="18" charset="0"/>
            </a:endParaRPr>
          </a:p>
        </p:txBody>
      </p:sp>
      <p:sp>
        <p:nvSpPr>
          <p:cNvPr id="76804" name="Slide Number Placeholder 3">
            <a:extLst>
              <a:ext uri="{FF2B5EF4-FFF2-40B4-BE49-F238E27FC236}">
                <a16:creationId xmlns:a16="http://schemas.microsoft.com/office/drawing/2014/main" id="{D9082856-21D9-4751-AF94-AE6481DEF46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0B7E8FE-C218-4220-8CF3-8CF665AE7988}" type="slidenum">
              <a:rPr lang="en-US" altLang="en-PK" sz="1200"/>
              <a:pPr/>
              <a:t>12</a:t>
            </a:fld>
            <a:endParaRPr lang="en-US" altLang="en-PK"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0848DD8C-E46F-4E37-A4E2-62C2AECFBF24}"/>
              </a:ext>
            </a:extLst>
          </p:cNvPr>
          <p:cNvSpPr>
            <a:spLocks noGrp="1" noRot="1" noChangeAspect="1" noTextEdit="1"/>
          </p:cNvSpPr>
          <p:nvPr>
            <p:ph type="sldImg"/>
          </p:nvPr>
        </p:nvSpPr>
        <p:spPr>
          <a:ln/>
        </p:spPr>
      </p:sp>
      <p:sp>
        <p:nvSpPr>
          <p:cNvPr id="77827" name="Notes Placeholder 2">
            <a:extLst>
              <a:ext uri="{FF2B5EF4-FFF2-40B4-BE49-F238E27FC236}">
                <a16:creationId xmlns:a16="http://schemas.microsoft.com/office/drawing/2014/main" id="{7D340D47-AA11-4C2E-B696-26C95DAD8A8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latin typeface="Times New Roman" panose="02020603050405020304" pitchFamily="18" charset="0"/>
            </a:endParaRPr>
          </a:p>
        </p:txBody>
      </p:sp>
      <p:sp>
        <p:nvSpPr>
          <p:cNvPr id="77828" name="Slide Number Placeholder 3">
            <a:extLst>
              <a:ext uri="{FF2B5EF4-FFF2-40B4-BE49-F238E27FC236}">
                <a16:creationId xmlns:a16="http://schemas.microsoft.com/office/drawing/2014/main" id="{3F24DFC7-04E9-438E-95E0-5DAB6DCF868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E076307-4EB5-4793-BA98-ABB74F404A08}" type="slidenum">
              <a:rPr lang="en-US" altLang="en-PK" sz="1200"/>
              <a:pPr/>
              <a:t>13</a:t>
            </a:fld>
            <a:endParaRPr lang="en-US" altLang="en-PK"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15B8387B-6892-4901-83FA-8A779A1B6CFA}"/>
              </a:ext>
            </a:extLst>
          </p:cNvPr>
          <p:cNvSpPr>
            <a:spLocks noGrp="1" noRot="1" noChangeAspect="1" noTextEdit="1"/>
          </p:cNvSpPr>
          <p:nvPr>
            <p:ph type="sldImg"/>
          </p:nvPr>
        </p:nvSpPr>
        <p:spPr>
          <a:ln/>
        </p:spPr>
      </p:sp>
      <p:sp>
        <p:nvSpPr>
          <p:cNvPr id="78851" name="Notes Placeholder 2">
            <a:extLst>
              <a:ext uri="{FF2B5EF4-FFF2-40B4-BE49-F238E27FC236}">
                <a16:creationId xmlns:a16="http://schemas.microsoft.com/office/drawing/2014/main" id="{40EDC6C6-3C50-4EFD-A5AB-F55E23AEB09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latin typeface="Times New Roman" panose="02020603050405020304" pitchFamily="18" charset="0"/>
            </a:endParaRPr>
          </a:p>
        </p:txBody>
      </p:sp>
      <p:sp>
        <p:nvSpPr>
          <p:cNvPr id="78852" name="Slide Number Placeholder 3">
            <a:extLst>
              <a:ext uri="{FF2B5EF4-FFF2-40B4-BE49-F238E27FC236}">
                <a16:creationId xmlns:a16="http://schemas.microsoft.com/office/drawing/2014/main" id="{6B010116-66DB-4E38-879C-CC0F4B5E062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05E5A66-528C-4DE5-9373-AE2ABD51A38A}" type="slidenum">
              <a:rPr lang="en-US" altLang="en-PK" sz="1200"/>
              <a:pPr/>
              <a:t>14</a:t>
            </a:fld>
            <a:endParaRPr lang="en-US" altLang="en-PK"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E87832E5-22B8-4071-9598-02587A51C62C}"/>
              </a:ext>
            </a:extLst>
          </p:cNvPr>
          <p:cNvSpPr>
            <a:spLocks noGrp="1" noRot="1" noChangeAspect="1" noTextEdit="1"/>
          </p:cNvSpPr>
          <p:nvPr>
            <p:ph type="sldImg"/>
          </p:nvPr>
        </p:nvSpPr>
        <p:spPr>
          <a:ln/>
        </p:spPr>
      </p:sp>
      <p:sp>
        <p:nvSpPr>
          <p:cNvPr id="79875" name="Notes Placeholder 2">
            <a:extLst>
              <a:ext uri="{FF2B5EF4-FFF2-40B4-BE49-F238E27FC236}">
                <a16:creationId xmlns:a16="http://schemas.microsoft.com/office/drawing/2014/main" id="{98768B3A-1690-4CF8-B14C-3AD29FC5FF7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latin typeface="Times New Roman" panose="02020603050405020304" pitchFamily="18" charset="0"/>
            </a:endParaRPr>
          </a:p>
        </p:txBody>
      </p:sp>
      <p:sp>
        <p:nvSpPr>
          <p:cNvPr id="79876" name="Slide Number Placeholder 3">
            <a:extLst>
              <a:ext uri="{FF2B5EF4-FFF2-40B4-BE49-F238E27FC236}">
                <a16:creationId xmlns:a16="http://schemas.microsoft.com/office/drawing/2014/main" id="{D63AA20D-18C9-4A0D-B838-C389CAFA416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A32F982-E2F3-437E-A915-20A953C2718D}" type="slidenum">
              <a:rPr lang="en-US" altLang="en-PK" sz="1200"/>
              <a:pPr/>
              <a:t>15</a:t>
            </a:fld>
            <a:endParaRPr lang="en-US" altLang="en-PK"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id="{82417BFC-007D-4123-82AF-5F33DF3D1BD4}"/>
              </a:ext>
            </a:extLst>
          </p:cNvPr>
          <p:cNvSpPr>
            <a:spLocks noGrp="1" noRot="1" noChangeAspect="1" noTextEdit="1"/>
          </p:cNvSpPr>
          <p:nvPr>
            <p:ph type="sldImg"/>
          </p:nvPr>
        </p:nvSpPr>
        <p:spPr>
          <a:ln/>
        </p:spPr>
      </p:sp>
      <p:sp>
        <p:nvSpPr>
          <p:cNvPr id="80899" name="Notes Placeholder 2">
            <a:extLst>
              <a:ext uri="{FF2B5EF4-FFF2-40B4-BE49-F238E27FC236}">
                <a16:creationId xmlns:a16="http://schemas.microsoft.com/office/drawing/2014/main" id="{57A585E6-C362-464D-887F-60665AF9B6C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latin typeface="Times New Roman" panose="02020603050405020304" pitchFamily="18" charset="0"/>
            </a:endParaRPr>
          </a:p>
        </p:txBody>
      </p:sp>
      <p:sp>
        <p:nvSpPr>
          <p:cNvPr id="80900" name="Slide Number Placeholder 3">
            <a:extLst>
              <a:ext uri="{FF2B5EF4-FFF2-40B4-BE49-F238E27FC236}">
                <a16:creationId xmlns:a16="http://schemas.microsoft.com/office/drawing/2014/main" id="{F6C31E76-D89C-43A7-A79F-B2EDE515BDC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C3EECCF-0683-4ECC-B056-5EC1E21FAF42}" type="slidenum">
              <a:rPr lang="en-US" altLang="en-PK" sz="1200"/>
              <a:pPr/>
              <a:t>16</a:t>
            </a:fld>
            <a:endParaRPr lang="en-US" altLang="en-PK"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a:extLst>
              <a:ext uri="{FF2B5EF4-FFF2-40B4-BE49-F238E27FC236}">
                <a16:creationId xmlns:a16="http://schemas.microsoft.com/office/drawing/2014/main" id="{1A8765D4-FCE7-498E-B3A2-F473B7375A23}"/>
              </a:ext>
            </a:extLst>
          </p:cNvPr>
          <p:cNvSpPr>
            <a:spLocks noGrp="1" noRot="1" noChangeAspect="1" noTextEdit="1"/>
          </p:cNvSpPr>
          <p:nvPr>
            <p:ph type="sldImg"/>
          </p:nvPr>
        </p:nvSpPr>
        <p:spPr>
          <a:ln/>
        </p:spPr>
      </p:sp>
      <p:sp>
        <p:nvSpPr>
          <p:cNvPr id="81923" name="Notes Placeholder 2">
            <a:extLst>
              <a:ext uri="{FF2B5EF4-FFF2-40B4-BE49-F238E27FC236}">
                <a16:creationId xmlns:a16="http://schemas.microsoft.com/office/drawing/2014/main" id="{1F6630BB-EF2C-4C17-AEA1-98D1813996A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latin typeface="Times New Roman" panose="02020603050405020304" pitchFamily="18" charset="0"/>
            </a:endParaRPr>
          </a:p>
        </p:txBody>
      </p:sp>
      <p:sp>
        <p:nvSpPr>
          <p:cNvPr id="81924" name="Slide Number Placeholder 3">
            <a:extLst>
              <a:ext uri="{FF2B5EF4-FFF2-40B4-BE49-F238E27FC236}">
                <a16:creationId xmlns:a16="http://schemas.microsoft.com/office/drawing/2014/main" id="{D8899316-D141-402C-BEAB-83368A6B3F7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2CD9A16-8D4D-4E8D-B40E-90B6C16AE5E7}" type="slidenum">
              <a:rPr lang="en-US" altLang="en-PK" sz="1200"/>
              <a:pPr/>
              <a:t>17</a:t>
            </a:fld>
            <a:endParaRPr lang="en-US" altLang="en-PK"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4A348883-60BC-4561-8151-AF26357D811E}"/>
              </a:ext>
            </a:extLst>
          </p:cNvPr>
          <p:cNvSpPr>
            <a:spLocks noGrp="1" noRot="1" noChangeAspect="1" noTextEdit="1"/>
          </p:cNvSpPr>
          <p:nvPr>
            <p:ph type="sldImg"/>
          </p:nvPr>
        </p:nvSpPr>
        <p:spPr>
          <a:ln/>
        </p:spPr>
      </p:sp>
      <p:sp>
        <p:nvSpPr>
          <p:cNvPr id="82947" name="Notes Placeholder 2">
            <a:extLst>
              <a:ext uri="{FF2B5EF4-FFF2-40B4-BE49-F238E27FC236}">
                <a16:creationId xmlns:a16="http://schemas.microsoft.com/office/drawing/2014/main" id="{747A0D51-41C0-4643-B988-11399C4BA04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latin typeface="Times New Roman" panose="02020603050405020304" pitchFamily="18" charset="0"/>
            </a:endParaRPr>
          </a:p>
        </p:txBody>
      </p:sp>
      <p:sp>
        <p:nvSpPr>
          <p:cNvPr id="82948" name="Slide Number Placeholder 3">
            <a:extLst>
              <a:ext uri="{FF2B5EF4-FFF2-40B4-BE49-F238E27FC236}">
                <a16:creationId xmlns:a16="http://schemas.microsoft.com/office/drawing/2014/main" id="{C3372DC5-247A-46AE-BE3B-35AF957AF8B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459EC00-B56C-4FC5-A4B2-91DD12FA7C42}" type="slidenum">
              <a:rPr lang="en-US" altLang="en-PK" sz="1200"/>
              <a:pPr/>
              <a:t>18</a:t>
            </a:fld>
            <a:endParaRPr lang="en-US" altLang="en-PK"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a:extLst>
              <a:ext uri="{FF2B5EF4-FFF2-40B4-BE49-F238E27FC236}">
                <a16:creationId xmlns:a16="http://schemas.microsoft.com/office/drawing/2014/main" id="{1B435D33-9F48-4B25-AD7C-1E602267396D}"/>
              </a:ext>
            </a:extLst>
          </p:cNvPr>
          <p:cNvSpPr>
            <a:spLocks noGrp="1" noRot="1" noChangeAspect="1" noTextEdit="1"/>
          </p:cNvSpPr>
          <p:nvPr>
            <p:ph type="sldImg"/>
          </p:nvPr>
        </p:nvSpPr>
        <p:spPr>
          <a:ln/>
        </p:spPr>
      </p:sp>
      <p:sp>
        <p:nvSpPr>
          <p:cNvPr id="83971" name="Notes Placeholder 2">
            <a:extLst>
              <a:ext uri="{FF2B5EF4-FFF2-40B4-BE49-F238E27FC236}">
                <a16:creationId xmlns:a16="http://schemas.microsoft.com/office/drawing/2014/main" id="{73281F4A-AA1D-47E8-AA8A-92662EEF611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latin typeface="Times New Roman" panose="02020603050405020304" pitchFamily="18" charset="0"/>
            </a:endParaRPr>
          </a:p>
        </p:txBody>
      </p:sp>
      <p:sp>
        <p:nvSpPr>
          <p:cNvPr id="83972" name="Slide Number Placeholder 3">
            <a:extLst>
              <a:ext uri="{FF2B5EF4-FFF2-40B4-BE49-F238E27FC236}">
                <a16:creationId xmlns:a16="http://schemas.microsoft.com/office/drawing/2014/main" id="{162EEA81-6941-48B4-96E5-36C101EC14E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E91E18C-52A7-4C42-86C0-A73ED272C1B9}" type="slidenum">
              <a:rPr lang="en-US" altLang="en-PK" sz="1200"/>
              <a:pPr/>
              <a:t>19</a:t>
            </a:fld>
            <a:endParaRPr lang="en-US" altLang="en-PK"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ECBB009C-1250-4910-8510-A8E10C5B423C}"/>
              </a:ext>
            </a:extLst>
          </p:cNvPr>
          <p:cNvSpPr>
            <a:spLocks noGrp="1" noRot="1" noChangeAspect="1" noTextEdit="1"/>
          </p:cNvSpPr>
          <p:nvPr>
            <p:ph type="sldImg"/>
          </p:nvPr>
        </p:nvSpPr>
        <p:spPr>
          <a:ln/>
        </p:spPr>
      </p:sp>
      <p:sp>
        <p:nvSpPr>
          <p:cNvPr id="84995" name="Notes Placeholder 2">
            <a:extLst>
              <a:ext uri="{FF2B5EF4-FFF2-40B4-BE49-F238E27FC236}">
                <a16:creationId xmlns:a16="http://schemas.microsoft.com/office/drawing/2014/main" id="{A9E1441C-4565-40A4-AD4C-25A78765C9E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latin typeface="Times New Roman" panose="02020603050405020304" pitchFamily="18" charset="0"/>
            </a:endParaRPr>
          </a:p>
        </p:txBody>
      </p:sp>
      <p:sp>
        <p:nvSpPr>
          <p:cNvPr id="84996" name="Slide Number Placeholder 3">
            <a:extLst>
              <a:ext uri="{FF2B5EF4-FFF2-40B4-BE49-F238E27FC236}">
                <a16:creationId xmlns:a16="http://schemas.microsoft.com/office/drawing/2014/main" id="{25D11E8B-EA9A-4564-BAD1-199E8BA08CF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32EC54B-5F23-450C-9AE5-2C07AC28EAD6}" type="slidenum">
              <a:rPr lang="en-US" altLang="en-PK" sz="1200"/>
              <a:pPr/>
              <a:t>20</a:t>
            </a:fld>
            <a:endParaRPr lang="en-US" altLang="en-PK"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063D2247-BB3B-4638-AE22-94F861EE340A}"/>
              </a:ext>
            </a:extLst>
          </p:cNvPr>
          <p:cNvSpPr>
            <a:spLocks noGrp="1" noRot="1" noChangeAspect="1" noTextEdit="1"/>
          </p:cNvSpPr>
          <p:nvPr>
            <p:ph type="sldImg"/>
          </p:nvPr>
        </p:nvSpPr>
        <p:spPr>
          <a:ln/>
        </p:spPr>
      </p:sp>
      <p:sp>
        <p:nvSpPr>
          <p:cNvPr id="67587" name="Notes Placeholder 2">
            <a:extLst>
              <a:ext uri="{FF2B5EF4-FFF2-40B4-BE49-F238E27FC236}">
                <a16:creationId xmlns:a16="http://schemas.microsoft.com/office/drawing/2014/main" id="{5F4241F0-80E5-45E4-9603-4012B1146DE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latin typeface="Times New Roman" panose="02020603050405020304" pitchFamily="18" charset="0"/>
            </a:endParaRPr>
          </a:p>
        </p:txBody>
      </p:sp>
      <p:sp>
        <p:nvSpPr>
          <p:cNvPr id="67588" name="Slide Number Placeholder 3">
            <a:extLst>
              <a:ext uri="{FF2B5EF4-FFF2-40B4-BE49-F238E27FC236}">
                <a16:creationId xmlns:a16="http://schemas.microsoft.com/office/drawing/2014/main" id="{53EE6ED4-7F89-43EB-A204-32384085ECC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C649055-9B07-4CB0-9B14-E09C31E2F12D}" type="slidenum">
              <a:rPr lang="en-US" altLang="en-PK" sz="1200"/>
              <a:pPr/>
              <a:t>3</a:t>
            </a:fld>
            <a:endParaRPr lang="en-US" altLang="en-PK"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a:extLst>
              <a:ext uri="{FF2B5EF4-FFF2-40B4-BE49-F238E27FC236}">
                <a16:creationId xmlns:a16="http://schemas.microsoft.com/office/drawing/2014/main" id="{F7D0747F-BE79-4E32-BDA3-502637AB7E3C}"/>
              </a:ext>
            </a:extLst>
          </p:cNvPr>
          <p:cNvSpPr>
            <a:spLocks noGrp="1" noRot="1" noChangeAspect="1" noTextEdit="1"/>
          </p:cNvSpPr>
          <p:nvPr>
            <p:ph type="sldImg"/>
          </p:nvPr>
        </p:nvSpPr>
        <p:spPr>
          <a:ln/>
        </p:spPr>
      </p:sp>
      <p:sp>
        <p:nvSpPr>
          <p:cNvPr id="86019" name="Notes Placeholder 2">
            <a:extLst>
              <a:ext uri="{FF2B5EF4-FFF2-40B4-BE49-F238E27FC236}">
                <a16:creationId xmlns:a16="http://schemas.microsoft.com/office/drawing/2014/main" id="{0837F6A4-4ECB-4B37-9D5C-FAE339FD09F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latin typeface="Times New Roman" panose="02020603050405020304" pitchFamily="18" charset="0"/>
            </a:endParaRPr>
          </a:p>
        </p:txBody>
      </p:sp>
      <p:sp>
        <p:nvSpPr>
          <p:cNvPr id="86020" name="Slide Number Placeholder 3">
            <a:extLst>
              <a:ext uri="{FF2B5EF4-FFF2-40B4-BE49-F238E27FC236}">
                <a16:creationId xmlns:a16="http://schemas.microsoft.com/office/drawing/2014/main" id="{C8E35F6A-BD63-4391-A127-6DE0A98C808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165BA52-415F-4681-B408-90C519785879}" type="slidenum">
              <a:rPr lang="en-US" altLang="en-PK" sz="1200"/>
              <a:pPr/>
              <a:t>21</a:t>
            </a:fld>
            <a:endParaRPr lang="en-US" altLang="en-PK"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4F79FEA9-872E-44D6-893A-110B635B9C4D}"/>
              </a:ext>
            </a:extLst>
          </p:cNvPr>
          <p:cNvSpPr>
            <a:spLocks noGrp="1" noRot="1" noChangeAspect="1" noTextEdit="1"/>
          </p:cNvSpPr>
          <p:nvPr>
            <p:ph type="sldImg"/>
          </p:nvPr>
        </p:nvSpPr>
        <p:spPr>
          <a:ln/>
        </p:spPr>
      </p:sp>
      <p:sp>
        <p:nvSpPr>
          <p:cNvPr id="87043" name="Notes Placeholder 2">
            <a:extLst>
              <a:ext uri="{FF2B5EF4-FFF2-40B4-BE49-F238E27FC236}">
                <a16:creationId xmlns:a16="http://schemas.microsoft.com/office/drawing/2014/main" id="{B6FA909B-1DF1-4A40-9B2F-7C5FC85C228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latin typeface="Times New Roman" panose="02020603050405020304" pitchFamily="18" charset="0"/>
            </a:endParaRPr>
          </a:p>
        </p:txBody>
      </p:sp>
      <p:sp>
        <p:nvSpPr>
          <p:cNvPr id="87044" name="Slide Number Placeholder 3">
            <a:extLst>
              <a:ext uri="{FF2B5EF4-FFF2-40B4-BE49-F238E27FC236}">
                <a16:creationId xmlns:a16="http://schemas.microsoft.com/office/drawing/2014/main" id="{5187D2D6-C196-4E81-B911-0376A3AF25E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1FFFE5B-C07F-4F6A-86D6-F1F43508CD9C}" type="slidenum">
              <a:rPr lang="en-US" altLang="en-PK" sz="1200"/>
              <a:pPr/>
              <a:t>22</a:t>
            </a:fld>
            <a:endParaRPr lang="en-US" altLang="en-PK"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378BC895-502D-43F7-9694-80096518BBCB}"/>
              </a:ext>
            </a:extLst>
          </p:cNvPr>
          <p:cNvSpPr>
            <a:spLocks noGrp="1" noRot="1" noChangeAspect="1" noTextEdit="1"/>
          </p:cNvSpPr>
          <p:nvPr>
            <p:ph type="sldImg"/>
          </p:nvPr>
        </p:nvSpPr>
        <p:spPr>
          <a:ln/>
        </p:spPr>
      </p:sp>
      <p:sp>
        <p:nvSpPr>
          <p:cNvPr id="68611" name="Notes Placeholder 2">
            <a:extLst>
              <a:ext uri="{FF2B5EF4-FFF2-40B4-BE49-F238E27FC236}">
                <a16:creationId xmlns:a16="http://schemas.microsoft.com/office/drawing/2014/main" id="{4C24557F-5267-4319-B781-62787A7ECF6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latin typeface="Times New Roman" panose="02020603050405020304" pitchFamily="18" charset="0"/>
            </a:endParaRPr>
          </a:p>
        </p:txBody>
      </p:sp>
      <p:sp>
        <p:nvSpPr>
          <p:cNvPr id="68612" name="Slide Number Placeholder 3">
            <a:extLst>
              <a:ext uri="{FF2B5EF4-FFF2-40B4-BE49-F238E27FC236}">
                <a16:creationId xmlns:a16="http://schemas.microsoft.com/office/drawing/2014/main" id="{BBC834B8-35B5-48EE-B657-F5E04AD6F51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0D0F8F6-5F27-4D2C-AD0B-F9C6AA06CA75}" type="slidenum">
              <a:rPr lang="en-US" altLang="en-PK" sz="1200"/>
              <a:pPr/>
              <a:t>4</a:t>
            </a:fld>
            <a:endParaRPr lang="en-US" altLang="en-PK"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66852213-2C49-4820-B89C-5520416EB21D}"/>
              </a:ext>
            </a:extLst>
          </p:cNvPr>
          <p:cNvSpPr>
            <a:spLocks noGrp="1" noRot="1" noChangeAspect="1" noTextEdit="1"/>
          </p:cNvSpPr>
          <p:nvPr>
            <p:ph type="sldImg"/>
          </p:nvPr>
        </p:nvSpPr>
        <p:spPr>
          <a:ln/>
        </p:spPr>
      </p:sp>
      <p:sp>
        <p:nvSpPr>
          <p:cNvPr id="69635" name="Notes Placeholder 2">
            <a:extLst>
              <a:ext uri="{FF2B5EF4-FFF2-40B4-BE49-F238E27FC236}">
                <a16:creationId xmlns:a16="http://schemas.microsoft.com/office/drawing/2014/main" id="{0C4811BD-950E-4B47-83DA-7A5465F261D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latin typeface="Times New Roman" panose="02020603050405020304" pitchFamily="18" charset="0"/>
            </a:endParaRPr>
          </a:p>
        </p:txBody>
      </p:sp>
      <p:sp>
        <p:nvSpPr>
          <p:cNvPr id="69636" name="Slide Number Placeholder 3">
            <a:extLst>
              <a:ext uri="{FF2B5EF4-FFF2-40B4-BE49-F238E27FC236}">
                <a16:creationId xmlns:a16="http://schemas.microsoft.com/office/drawing/2014/main" id="{05B289B3-80D2-4A28-A837-50F09A08AB5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EA4FD4C-924D-4E63-896E-A00B30D1C803}" type="slidenum">
              <a:rPr lang="en-US" altLang="en-PK" sz="1200"/>
              <a:pPr/>
              <a:t>5</a:t>
            </a:fld>
            <a:endParaRPr lang="en-US" altLang="en-PK"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18937AAD-29FE-420D-A983-7A35B34F131D}"/>
              </a:ext>
            </a:extLst>
          </p:cNvPr>
          <p:cNvSpPr>
            <a:spLocks noGrp="1" noRot="1" noChangeAspect="1" noTextEdit="1"/>
          </p:cNvSpPr>
          <p:nvPr>
            <p:ph type="sldImg"/>
          </p:nvPr>
        </p:nvSpPr>
        <p:spPr>
          <a:ln/>
        </p:spPr>
      </p:sp>
      <p:sp>
        <p:nvSpPr>
          <p:cNvPr id="70659" name="Notes Placeholder 2">
            <a:extLst>
              <a:ext uri="{FF2B5EF4-FFF2-40B4-BE49-F238E27FC236}">
                <a16:creationId xmlns:a16="http://schemas.microsoft.com/office/drawing/2014/main" id="{E506B18E-E40E-4210-A754-A93F65B6C3A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latin typeface="Times New Roman" panose="02020603050405020304" pitchFamily="18" charset="0"/>
            </a:endParaRPr>
          </a:p>
        </p:txBody>
      </p:sp>
      <p:sp>
        <p:nvSpPr>
          <p:cNvPr id="70660" name="Slide Number Placeholder 3">
            <a:extLst>
              <a:ext uri="{FF2B5EF4-FFF2-40B4-BE49-F238E27FC236}">
                <a16:creationId xmlns:a16="http://schemas.microsoft.com/office/drawing/2014/main" id="{663AE135-CED6-4493-80A0-585AE00768A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144A537-0E33-4AAD-90C0-5EB666D8BF7B}" type="slidenum">
              <a:rPr lang="en-US" altLang="en-PK" sz="1200"/>
              <a:pPr/>
              <a:t>6</a:t>
            </a:fld>
            <a:endParaRPr lang="en-US" altLang="en-PK"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1F3E61A6-7FAF-49B2-8C8E-8C828CF2ACD7}"/>
              </a:ext>
            </a:extLst>
          </p:cNvPr>
          <p:cNvSpPr>
            <a:spLocks noGrp="1" noRot="1" noChangeAspect="1" noTextEdit="1"/>
          </p:cNvSpPr>
          <p:nvPr>
            <p:ph type="sldImg"/>
          </p:nvPr>
        </p:nvSpPr>
        <p:spPr>
          <a:ln/>
        </p:spPr>
      </p:sp>
      <p:sp>
        <p:nvSpPr>
          <p:cNvPr id="71683" name="Notes Placeholder 2">
            <a:extLst>
              <a:ext uri="{FF2B5EF4-FFF2-40B4-BE49-F238E27FC236}">
                <a16:creationId xmlns:a16="http://schemas.microsoft.com/office/drawing/2014/main" id="{D1A5C4FC-1D82-48E3-88EA-9B06CAC7279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latin typeface="Times New Roman" panose="02020603050405020304" pitchFamily="18" charset="0"/>
            </a:endParaRPr>
          </a:p>
        </p:txBody>
      </p:sp>
      <p:sp>
        <p:nvSpPr>
          <p:cNvPr id="71684" name="Slide Number Placeholder 3">
            <a:extLst>
              <a:ext uri="{FF2B5EF4-FFF2-40B4-BE49-F238E27FC236}">
                <a16:creationId xmlns:a16="http://schemas.microsoft.com/office/drawing/2014/main" id="{5A902A55-8B45-4DEE-B38B-8F3332DC042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084CFEE-0085-4D68-9E93-90516F27C28D}" type="slidenum">
              <a:rPr lang="en-US" altLang="en-PK" sz="1200"/>
              <a:pPr/>
              <a:t>7</a:t>
            </a:fld>
            <a:endParaRPr lang="en-US" altLang="en-PK"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2E504198-DFDD-49EA-8EFE-D3380573825B}"/>
              </a:ext>
            </a:extLst>
          </p:cNvPr>
          <p:cNvSpPr>
            <a:spLocks noGrp="1" noRot="1" noChangeAspect="1" noTextEdit="1"/>
          </p:cNvSpPr>
          <p:nvPr>
            <p:ph type="sldImg"/>
          </p:nvPr>
        </p:nvSpPr>
        <p:spPr>
          <a:ln/>
        </p:spPr>
      </p:sp>
      <p:sp>
        <p:nvSpPr>
          <p:cNvPr id="72707" name="Notes Placeholder 2">
            <a:extLst>
              <a:ext uri="{FF2B5EF4-FFF2-40B4-BE49-F238E27FC236}">
                <a16:creationId xmlns:a16="http://schemas.microsoft.com/office/drawing/2014/main" id="{B5BF6A97-D5EA-439D-99A6-8AEB070F323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latin typeface="Times New Roman" panose="02020603050405020304" pitchFamily="18" charset="0"/>
            </a:endParaRPr>
          </a:p>
        </p:txBody>
      </p:sp>
      <p:sp>
        <p:nvSpPr>
          <p:cNvPr id="72708" name="Slide Number Placeholder 3">
            <a:extLst>
              <a:ext uri="{FF2B5EF4-FFF2-40B4-BE49-F238E27FC236}">
                <a16:creationId xmlns:a16="http://schemas.microsoft.com/office/drawing/2014/main" id="{138E07A5-5FCD-427B-A5EA-0E91502B992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9E9C6C2-0CE0-4DC9-A243-0C5DB1F11164}" type="slidenum">
              <a:rPr lang="en-US" altLang="en-PK" sz="1200"/>
              <a:pPr/>
              <a:t>8</a:t>
            </a:fld>
            <a:endParaRPr lang="en-US" altLang="en-PK"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E136C732-B01C-4CC2-B7B6-3DFC87A87136}"/>
              </a:ext>
            </a:extLst>
          </p:cNvPr>
          <p:cNvSpPr>
            <a:spLocks noGrp="1" noRot="1" noChangeAspect="1" noTextEdit="1"/>
          </p:cNvSpPr>
          <p:nvPr>
            <p:ph type="sldImg"/>
          </p:nvPr>
        </p:nvSpPr>
        <p:spPr>
          <a:ln/>
        </p:spPr>
      </p:sp>
      <p:sp>
        <p:nvSpPr>
          <p:cNvPr id="73731" name="Notes Placeholder 2">
            <a:extLst>
              <a:ext uri="{FF2B5EF4-FFF2-40B4-BE49-F238E27FC236}">
                <a16:creationId xmlns:a16="http://schemas.microsoft.com/office/drawing/2014/main" id="{E8FFBB97-8C2A-4DE4-AC1D-B4B10543870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latin typeface="Times New Roman" panose="02020603050405020304" pitchFamily="18" charset="0"/>
            </a:endParaRPr>
          </a:p>
        </p:txBody>
      </p:sp>
      <p:sp>
        <p:nvSpPr>
          <p:cNvPr id="73732" name="Slide Number Placeholder 3">
            <a:extLst>
              <a:ext uri="{FF2B5EF4-FFF2-40B4-BE49-F238E27FC236}">
                <a16:creationId xmlns:a16="http://schemas.microsoft.com/office/drawing/2014/main" id="{83D3D0BA-2B68-4A19-96BE-AA703F3AECE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C53B86C-E870-4D72-8C3C-DE33E8ED737D}" type="slidenum">
              <a:rPr lang="en-US" altLang="en-PK" sz="1200"/>
              <a:pPr/>
              <a:t>9</a:t>
            </a:fld>
            <a:endParaRPr lang="en-US" altLang="en-PK"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B55BFD9A-BEBB-4A4B-B836-B4EDED7448F9}"/>
              </a:ext>
            </a:extLst>
          </p:cNvPr>
          <p:cNvSpPr>
            <a:spLocks noGrp="1" noRot="1" noChangeAspect="1" noTextEdit="1"/>
          </p:cNvSpPr>
          <p:nvPr>
            <p:ph type="sldImg"/>
          </p:nvPr>
        </p:nvSpPr>
        <p:spPr>
          <a:ln/>
        </p:spPr>
      </p:sp>
      <p:sp>
        <p:nvSpPr>
          <p:cNvPr id="74755" name="Notes Placeholder 2">
            <a:extLst>
              <a:ext uri="{FF2B5EF4-FFF2-40B4-BE49-F238E27FC236}">
                <a16:creationId xmlns:a16="http://schemas.microsoft.com/office/drawing/2014/main" id="{38A34DAE-C7E0-4786-9397-6883FCAFA16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latin typeface="Times New Roman" panose="02020603050405020304" pitchFamily="18" charset="0"/>
            </a:endParaRPr>
          </a:p>
        </p:txBody>
      </p:sp>
      <p:sp>
        <p:nvSpPr>
          <p:cNvPr id="74756" name="Slide Number Placeholder 3">
            <a:extLst>
              <a:ext uri="{FF2B5EF4-FFF2-40B4-BE49-F238E27FC236}">
                <a16:creationId xmlns:a16="http://schemas.microsoft.com/office/drawing/2014/main" id="{75DBC880-286C-47EC-A4CE-87B7489FC4B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2ED6329-13A5-4A5D-9F62-718B62F0BB62}" type="slidenum">
              <a:rPr lang="en-US" altLang="en-PK" sz="1200"/>
              <a:pPr/>
              <a:t>10</a:t>
            </a:fld>
            <a:endParaRPr lang="en-US" altLang="en-PK"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9E92C-1C51-46F3-AA19-361197BBCB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F95CFE9E-0466-4150-B90B-E55021D4BE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04B17777-78B2-4170-975D-D6CF8B08B88B}"/>
              </a:ext>
            </a:extLst>
          </p:cNvPr>
          <p:cNvSpPr>
            <a:spLocks noGrp="1"/>
          </p:cNvSpPr>
          <p:nvPr>
            <p:ph type="dt" sz="half" idx="10"/>
          </p:nvPr>
        </p:nvSpPr>
        <p:spPr/>
        <p:txBody>
          <a:bodyPr/>
          <a:lstStyle/>
          <a:p>
            <a:fld id="{3FF59B80-C01E-4E8A-BE7F-FE143F8FE192}" type="datetimeFigureOut">
              <a:rPr lang="en-PK" smtClean="0"/>
              <a:t>19/04/2020</a:t>
            </a:fld>
            <a:endParaRPr lang="en-PK"/>
          </a:p>
        </p:txBody>
      </p:sp>
      <p:sp>
        <p:nvSpPr>
          <p:cNvPr id="5" name="Footer Placeholder 4">
            <a:extLst>
              <a:ext uri="{FF2B5EF4-FFF2-40B4-BE49-F238E27FC236}">
                <a16:creationId xmlns:a16="http://schemas.microsoft.com/office/drawing/2014/main" id="{A8877C1C-5B5A-4C66-AC60-FE0E8F0DAB5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424BC55-C7BD-4259-ACD7-E7F6C6BCA40A}"/>
              </a:ext>
            </a:extLst>
          </p:cNvPr>
          <p:cNvSpPr>
            <a:spLocks noGrp="1"/>
          </p:cNvSpPr>
          <p:nvPr>
            <p:ph type="sldNum" sz="quarter" idx="12"/>
          </p:nvPr>
        </p:nvSpPr>
        <p:spPr/>
        <p:txBody>
          <a:bodyPr/>
          <a:lstStyle/>
          <a:p>
            <a:fld id="{CBE3F25C-59CA-46BF-B6DF-F1CDA024B58E}" type="slidenum">
              <a:rPr lang="en-PK" smtClean="0"/>
              <a:t>‹#›</a:t>
            </a:fld>
            <a:endParaRPr lang="en-PK"/>
          </a:p>
        </p:txBody>
      </p:sp>
    </p:spTree>
    <p:extLst>
      <p:ext uri="{BB962C8B-B14F-4D97-AF65-F5344CB8AC3E}">
        <p14:creationId xmlns:p14="http://schemas.microsoft.com/office/powerpoint/2010/main" val="584301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443DA-CA5F-4739-B388-24AE3FC3A297}"/>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0B779B69-AB50-4F02-851E-0FA1C80F17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3D34B714-FD99-4C5D-BADA-235ADA9A72F6}"/>
              </a:ext>
            </a:extLst>
          </p:cNvPr>
          <p:cNvSpPr>
            <a:spLocks noGrp="1"/>
          </p:cNvSpPr>
          <p:nvPr>
            <p:ph type="dt" sz="half" idx="10"/>
          </p:nvPr>
        </p:nvSpPr>
        <p:spPr/>
        <p:txBody>
          <a:bodyPr/>
          <a:lstStyle/>
          <a:p>
            <a:fld id="{3FF59B80-C01E-4E8A-BE7F-FE143F8FE192}" type="datetimeFigureOut">
              <a:rPr lang="en-PK" smtClean="0"/>
              <a:t>19/04/2020</a:t>
            </a:fld>
            <a:endParaRPr lang="en-PK"/>
          </a:p>
        </p:txBody>
      </p:sp>
      <p:sp>
        <p:nvSpPr>
          <p:cNvPr id="5" name="Footer Placeholder 4">
            <a:extLst>
              <a:ext uri="{FF2B5EF4-FFF2-40B4-BE49-F238E27FC236}">
                <a16:creationId xmlns:a16="http://schemas.microsoft.com/office/drawing/2014/main" id="{EFDA4130-6F76-482D-ADC2-0243C482CE8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2CB27E1-B48B-413C-93BA-C2F71DBAED61}"/>
              </a:ext>
            </a:extLst>
          </p:cNvPr>
          <p:cNvSpPr>
            <a:spLocks noGrp="1"/>
          </p:cNvSpPr>
          <p:nvPr>
            <p:ph type="sldNum" sz="quarter" idx="12"/>
          </p:nvPr>
        </p:nvSpPr>
        <p:spPr/>
        <p:txBody>
          <a:bodyPr/>
          <a:lstStyle/>
          <a:p>
            <a:fld id="{CBE3F25C-59CA-46BF-B6DF-F1CDA024B58E}" type="slidenum">
              <a:rPr lang="en-PK" smtClean="0"/>
              <a:t>‹#›</a:t>
            </a:fld>
            <a:endParaRPr lang="en-PK"/>
          </a:p>
        </p:txBody>
      </p:sp>
    </p:spTree>
    <p:extLst>
      <p:ext uri="{BB962C8B-B14F-4D97-AF65-F5344CB8AC3E}">
        <p14:creationId xmlns:p14="http://schemas.microsoft.com/office/powerpoint/2010/main" val="3902324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651ECC-665B-4DB2-A381-83EF6AC739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A49A9DAE-A8E1-4A68-B860-B930957479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DE7EFB24-5F51-483E-94F7-F3C9DA55DED5}"/>
              </a:ext>
            </a:extLst>
          </p:cNvPr>
          <p:cNvSpPr>
            <a:spLocks noGrp="1"/>
          </p:cNvSpPr>
          <p:nvPr>
            <p:ph type="dt" sz="half" idx="10"/>
          </p:nvPr>
        </p:nvSpPr>
        <p:spPr/>
        <p:txBody>
          <a:bodyPr/>
          <a:lstStyle/>
          <a:p>
            <a:fld id="{3FF59B80-C01E-4E8A-BE7F-FE143F8FE192}" type="datetimeFigureOut">
              <a:rPr lang="en-PK" smtClean="0"/>
              <a:t>19/04/2020</a:t>
            </a:fld>
            <a:endParaRPr lang="en-PK"/>
          </a:p>
        </p:txBody>
      </p:sp>
      <p:sp>
        <p:nvSpPr>
          <p:cNvPr id="5" name="Footer Placeholder 4">
            <a:extLst>
              <a:ext uri="{FF2B5EF4-FFF2-40B4-BE49-F238E27FC236}">
                <a16:creationId xmlns:a16="http://schemas.microsoft.com/office/drawing/2014/main" id="{8CE0DC67-BED5-4820-8060-57FD08A40BF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E84EC89-0D34-4EBD-B279-E58D9F7942CF}"/>
              </a:ext>
            </a:extLst>
          </p:cNvPr>
          <p:cNvSpPr>
            <a:spLocks noGrp="1"/>
          </p:cNvSpPr>
          <p:nvPr>
            <p:ph type="sldNum" sz="quarter" idx="12"/>
          </p:nvPr>
        </p:nvSpPr>
        <p:spPr/>
        <p:txBody>
          <a:bodyPr/>
          <a:lstStyle/>
          <a:p>
            <a:fld id="{CBE3F25C-59CA-46BF-B6DF-F1CDA024B58E}" type="slidenum">
              <a:rPr lang="en-PK" smtClean="0"/>
              <a:t>‹#›</a:t>
            </a:fld>
            <a:endParaRPr lang="en-PK"/>
          </a:p>
        </p:txBody>
      </p:sp>
    </p:spTree>
    <p:extLst>
      <p:ext uri="{BB962C8B-B14F-4D97-AF65-F5344CB8AC3E}">
        <p14:creationId xmlns:p14="http://schemas.microsoft.com/office/powerpoint/2010/main" val="1036635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BB318-7063-4CC2-8FFF-8AA9EF048477}"/>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9A2319D3-741E-4921-B1A6-4422C6F05A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FF6DF9FC-BCE8-4536-8901-17B156AF5015}"/>
              </a:ext>
            </a:extLst>
          </p:cNvPr>
          <p:cNvSpPr>
            <a:spLocks noGrp="1"/>
          </p:cNvSpPr>
          <p:nvPr>
            <p:ph type="dt" sz="half" idx="10"/>
          </p:nvPr>
        </p:nvSpPr>
        <p:spPr/>
        <p:txBody>
          <a:bodyPr/>
          <a:lstStyle/>
          <a:p>
            <a:fld id="{3FF59B80-C01E-4E8A-BE7F-FE143F8FE192}" type="datetimeFigureOut">
              <a:rPr lang="en-PK" smtClean="0"/>
              <a:t>19/04/2020</a:t>
            </a:fld>
            <a:endParaRPr lang="en-PK"/>
          </a:p>
        </p:txBody>
      </p:sp>
      <p:sp>
        <p:nvSpPr>
          <p:cNvPr id="5" name="Footer Placeholder 4">
            <a:extLst>
              <a:ext uri="{FF2B5EF4-FFF2-40B4-BE49-F238E27FC236}">
                <a16:creationId xmlns:a16="http://schemas.microsoft.com/office/drawing/2014/main" id="{2597BAF5-6ABD-4126-B5BE-2C9C02B1DC5B}"/>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63C43FA-0422-428B-9DEE-59E8128F2835}"/>
              </a:ext>
            </a:extLst>
          </p:cNvPr>
          <p:cNvSpPr>
            <a:spLocks noGrp="1"/>
          </p:cNvSpPr>
          <p:nvPr>
            <p:ph type="sldNum" sz="quarter" idx="12"/>
          </p:nvPr>
        </p:nvSpPr>
        <p:spPr/>
        <p:txBody>
          <a:bodyPr/>
          <a:lstStyle/>
          <a:p>
            <a:fld id="{CBE3F25C-59CA-46BF-B6DF-F1CDA024B58E}" type="slidenum">
              <a:rPr lang="en-PK" smtClean="0"/>
              <a:t>‹#›</a:t>
            </a:fld>
            <a:endParaRPr lang="en-PK"/>
          </a:p>
        </p:txBody>
      </p:sp>
    </p:spTree>
    <p:extLst>
      <p:ext uri="{BB962C8B-B14F-4D97-AF65-F5344CB8AC3E}">
        <p14:creationId xmlns:p14="http://schemas.microsoft.com/office/powerpoint/2010/main" val="277976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96188-CF10-4A57-AC86-2474F9C629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B39DA385-33D2-4346-8431-349023E377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D4238F-BB16-403E-A1A8-6F8621566556}"/>
              </a:ext>
            </a:extLst>
          </p:cNvPr>
          <p:cNvSpPr>
            <a:spLocks noGrp="1"/>
          </p:cNvSpPr>
          <p:nvPr>
            <p:ph type="dt" sz="half" idx="10"/>
          </p:nvPr>
        </p:nvSpPr>
        <p:spPr/>
        <p:txBody>
          <a:bodyPr/>
          <a:lstStyle/>
          <a:p>
            <a:fld id="{3FF59B80-C01E-4E8A-BE7F-FE143F8FE192}" type="datetimeFigureOut">
              <a:rPr lang="en-PK" smtClean="0"/>
              <a:t>19/04/2020</a:t>
            </a:fld>
            <a:endParaRPr lang="en-PK"/>
          </a:p>
        </p:txBody>
      </p:sp>
      <p:sp>
        <p:nvSpPr>
          <p:cNvPr id="5" name="Footer Placeholder 4">
            <a:extLst>
              <a:ext uri="{FF2B5EF4-FFF2-40B4-BE49-F238E27FC236}">
                <a16:creationId xmlns:a16="http://schemas.microsoft.com/office/drawing/2014/main" id="{09A59B78-808E-483E-BD87-62A509F3EC7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1D36A8F1-90C4-4B6F-914A-6511401671A0}"/>
              </a:ext>
            </a:extLst>
          </p:cNvPr>
          <p:cNvSpPr>
            <a:spLocks noGrp="1"/>
          </p:cNvSpPr>
          <p:nvPr>
            <p:ph type="sldNum" sz="quarter" idx="12"/>
          </p:nvPr>
        </p:nvSpPr>
        <p:spPr/>
        <p:txBody>
          <a:bodyPr/>
          <a:lstStyle/>
          <a:p>
            <a:fld id="{CBE3F25C-59CA-46BF-B6DF-F1CDA024B58E}" type="slidenum">
              <a:rPr lang="en-PK" smtClean="0"/>
              <a:t>‹#›</a:t>
            </a:fld>
            <a:endParaRPr lang="en-PK"/>
          </a:p>
        </p:txBody>
      </p:sp>
    </p:spTree>
    <p:extLst>
      <p:ext uri="{BB962C8B-B14F-4D97-AF65-F5344CB8AC3E}">
        <p14:creationId xmlns:p14="http://schemas.microsoft.com/office/powerpoint/2010/main" val="2899556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148A-BC86-4157-A538-981F413620B3}"/>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12FA002E-DE0F-4885-8D9D-1FF5945F90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189A8625-6E90-40F4-82B4-E181A069EA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FBCF79EA-629F-4DDC-B09F-5FEBD4BB8EBE}"/>
              </a:ext>
            </a:extLst>
          </p:cNvPr>
          <p:cNvSpPr>
            <a:spLocks noGrp="1"/>
          </p:cNvSpPr>
          <p:nvPr>
            <p:ph type="dt" sz="half" idx="10"/>
          </p:nvPr>
        </p:nvSpPr>
        <p:spPr/>
        <p:txBody>
          <a:bodyPr/>
          <a:lstStyle/>
          <a:p>
            <a:fld id="{3FF59B80-C01E-4E8A-BE7F-FE143F8FE192}" type="datetimeFigureOut">
              <a:rPr lang="en-PK" smtClean="0"/>
              <a:t>19/04/2020</a:t>
            </a:fld>
            <a:endParaRPr lang="en-PK"/>
          </a:p>
        </p:txBody>
      </p:sp>
      <p:sp>
        <p:nvSpPr>
          <p:cNvPr id="6" name="Footer Placeholder 5">
            <a:extLst>
              <a:ext uri="{FF2B5EF4-FFF2-40B4-BE49-F238E27FC236}">
                <a16:creationId xmlns:a16="http://schemas.microsoft.com/office/drawing/2014/main" id="{3EE0617E-5D21-4B56-87E2-E4B8D64E504A}"/>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B8766E02-D82D-4458-B5C2-529E211EE34B}"/>
              </a:ext>
            </a:extLst>
          </p:cNvPr>
          <p:cNvSpPr>
            <a:spLocks noGrp="1"/>
          </p:cNvSpPr>
          <p:nvPr>
            <p:ph type="sldNum" sz="quarter" idx="12"/>
          </p:nvPr>
        </p:nvSpPr>
        <p:spPr/>
        <p:txBody>
          <a:bodyPr/>
          <a:lstStyle/>
          <a:p>
            <a:fld id="{CBE3F25C-59CA-46BF-B6DF-F1CDA024B58E}" type="slidenum">
              <a:rPr lang="en-PK" smtClean="0"/>
              <a:t>‹#›</a:t>
            </a:fld>
            <a:endParaRPr lang="en-PK"/>
          </a:p>
        </p:txBody>
      </p:sp>
    </p:spTree>
    <p:extLst>
      <p:ext uri="{BB962C8B-B14F-4D97-AF65-F5344CB8AC3E}">
        <p14:creationId xmlns:p14="http://schemas.microsoft.com/office/powerpoint/2010/main" val="590385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967C5-7EE3-4C17-9A1B-59B5911A19CA}"/>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9B9220C6-F1B1-4371-9413-34D2A5BE42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34BB48-16B4-4AD1-BD4B-C3EFE9D424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18E293CD-E6B5-4626-8FCB-28577AFD67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B82F02-F08E-4568-9F3D-DC2A85DAB8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51B268FF-7F95-4BEE-AFB3-B9AA72785E93}"/>
              </a:ext>
            </a:extLst>
          </p:cNvPr>
          <p:cNvSpPr>
            <a:spLocks noGrp="1"/>
          </p:cNvSpPr>
          <p:nvPr>
            <p:ph type="dt" sz="half" idx="10"/>
          </p:nvPr>
        </p:nvSpPr>
        <p:spPr/>
        <p:txBody>
          <a:bodyPr/>
          <a:lstStyle/>
          <a:p>
            <a:fld id="{3FF59B80-C01E-4E8A-BE7F-FE143F8FE192}" type="datetimeFigureOut">
              <a:rPr lang="en-PK" smtClean="0"/>
              <a:t>19/04/2020</a:t>
            </a:fld>
            <a:endParaRPr lang="en-PK"/>
          </a:p>
        </p:txBody>
      </p:sp>
      <p:sp>
        <p:nvSpPr>
          <p:cNvPr id="8" name="Footer Placeholder 7">
            <a:extLst>
              <a:ext uri="{FF2B5EF4-FFF2-40B4-BE49-F238E27FC236}">
                <a16:creationId xmlns:a16="http://schemas.microsoft.com/office/drawing/2014/main" id="{D03C63E6-31CD-4BB4-B5FC-5F2702AD39BD}"/>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8833DA3B-EDC5-4229-B541-8388C6E877A3}"/>
              </a:ext>
            </a:extLst>
          </p:cNvPr>
          <p:cNvSpPr>
            <a:spLocks noGrp="1"/>
          </p:cNvSpPr>
          <p:nvPr>
            <p:ph type="sldNum" sz="quarter" idx="12"/>
          </p:nvPr>
        </p:nvSpPr>
        <p:spPr/>
        <p:txBody>
          <a:bodyPr/>
          <a:lstStyle/>
          <a:p>
            <a:fld id="{CBE3F25C-59CA-46BF-B6DF-F1CDA024B58E}" type="slidenum">
              <a:rPr lang="en-PK" smtClean="0"/>
              <a:t>‹#›</a:t>
            </a:fld>
            <a:endParaRPr lang="en-PK"/>
          </a:p>
        </p:txBody>
      </p:sp>
    </p:spTree>
    <p:extLst>
      <p:ext uri="{BB962C8B-B14F-4D97-AF65-F5344CB8AC3E}">
        <p14:creationId xmlns:p14="http://schemas.microsoft.com/office/powerpoint/2010/main" val="285999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5B3EF-A65E-41C7-AA60-B386A0ACB36C}"/>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C073CAFD-9A9C-4314-BEB5-00EE5D5604DD}"/>
              </a:ext>
            </a:extLst>
          </p:cNvPr>
          <p:cNvSpPr>
            <a:spLocks noGrp="1"/>
          </p:cNvSpPr>
          <p:nvPr>
            <p:ph type="dt" sz="half" idx="10"/>
          </p:nvPr>
        </p:nvSpPr>
        <p:spPr/>
        <p:txBody>
          <a:bodyPr/>
          <a:lstStyle/>
          <a:p>
            <a:fld id="{3FF59B80-C01E-4E8A-BE7F-FE143F8FE192}" type="datetimeFigureOut">
              <a:rPr lang="en-PK" smtClean="0"/>
              <a:t>19/04/2020</a:t>
            </a:fld>
            <a:endParaRPr lang="en-PK"/>
          </a:p>
        </p:txBody>
      </p:sp>
      <p:sp>
        <p:nvSpPr>
          <p:cNvPr id="4" name="Footer Placeholder 3">
            <a:extLst>
              <a:ext uri="{FF2B5EF4-FFF2-40B4-BE49-F238E27FC236}">
                <a16:creationId xmlns:a16="http://schemas.microsoft.com/office/drawing/2014/main" id="{FF18A748-6FB3-4569-AAE2-3A26BAA8B374}"/>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19CD6324-EE59-4DD4-89CB-B9962A9A382C}"/>
              </a:ext>
            </a:extLst>
          </p:cNvPr>
          <p:cNvSpPr>
            <a:spLocks noGrp="1"/>
          </p:cNvSpPr>
          <p:nvPr>
            <p:ph type="sldNum" sz="quarter" idx="12"/>
          </p:nvPr>
        </p:nvSpPr>
        <p:spPr/>
        <p:txBody>
          <a:bodyPr/>
          <a:lstStyle/>
          <a:p>
            <a:fld id="{CBE3F25C-59CA-46BF-B6DF-F1CDA024B58E}" type="slidenum">
              <a:rPr lang="en-PK" smtClean="0"/>
              <a:t>‹#›</a:t>
            </a:fld>
            <a:endParaRPr lang="en-PK"/>
          </a:p>
        </p:txBody>
      </p:sp>
    </p:spTree>
    <p:extLst>
      <p:ext uri="{BB962C8B-B14F-4D97-AF65-F5344CB8AC3E}">
        <p14:creationId xmlns:p14="http://schemas.microsoft.com/office/powerpoint/2010/main" val="2884466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95BA49-3C42-45AE-BCEA-295D3867DFB2}"/>
              </a:ext>
            </a:extLst>
          </p:cNvPr>
          <p:cNvSpPr>
            <a:spLocks noGrp="1"/>
          </p:cNvSpPr>
          <p:nvPr>
            <p:ph type="dt" sz="half" idx="10"/>
          </p:nvPr>
        </p:nvSpPr>
        <p:spPr/>
        <p:txBody>
          <a:bodyPr/>
          <a:lstStyle/>
          <a:p>
            <a:fld id="{3FF59B80-C01E-4E8A-BE7F-FE143F8FE192}" type="datetimeFigureOut">
              <a:rPr lang="en-PK" smtClean="0"/>
              <a:t>19/04/2020</a:t>
            </a:fld>
            <a:endParaRPr lang="en-PK"/>
          </a:p>
        </p:txBody>
      </p:sp>
      <p:sp>
        <p:nvSpPr>
          <p:cNvPr id="3" name="Footer Placeholder 2">
            <a:extLst>
              <a:ext uri="{FF2B5EF4-FFF2-40B4-BE49-F238E27FC236}">
                <a16:creationId xmlns:a16="http://schemas.microsoft.com/office/drawing/2014/main" id="{F4FC123B-4DF2-4911-9020-131CFA7B288F}"/>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FC4CCAEE-1038-4457-8C26-4233926E512C}"/>
              </a:ext>
            </a:extLst>
          </p:cNvPr>
          <p:cNvSpPr>
            <a:spLocks noGrp="1"/>
          </p:cNvSpPr>
          <p:nvPr>
            <p:ph type="sldNum" sz="quarter" idx="12"/>
          </p:nvPr>
        </p:nvSpPr>
        <p:spPr/>
        <p:txBody>
          <a:bodyPr/>
          <a:lstStyle/>
          <a:p>
            <a:fld id="{CBE3F25C-59CA-46BF-B6DF-F1CDA024B58E}" type="slidenum">
              <a:rPr lang="en-PK" smtClean="0"/>
              <a:t>‹#›</a:t>
            </a:fld>
            <a:endParaRPr lang="en-PK"/>
          </a:p>
        </p:txBody>
      </p:sp>
    </p:spTree>
    <p:extLst>
      <p:ext uri="{BB962C8B-B14F-4D97-AF65-F5344CB8AC3E}">
        <p14:creationId xmlns:p14="http://schemas.microsoft.com/office/powerpoint/2010/main" val="3834564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79E22-B866-40E1-845D-3D2A407CE0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1DF2D532-A3A3-437C-A491-8D5C29A403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F409ADA5-3B91-4140-A7BD-6A0559388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E8FE2E-4485-4D87-BE25-3FD27F1E4CB4}"/>
              </a:ext>
            </a:extLst>
          </p:cNvPr>
          <p:cNvSpPr>
            <a:spLocks noGrp="1"/>
          </p:cNvSpPr>
          <p:nvPr>
            <p:ph type="dt" sz="half" idx="10"/>
          </p:nvPr>
        </p:nvSpPr>
        <p:spPr/>
        <p:txBody>
          <a:bodyPr/>
          <a:lstStyle/>
          <a:p>
            <a:fld id="{3FF59B80-C01E-4E8A-BE7F-FE143F8FE192}" type="datetimeFigureOut">
              <a:rPr lang="en-PK" smtClean="0"/>
              <a:t>19/04/2020</a:t>
            </a:fld>
            <a:endParaRPr lang="en-PK"/>
          </a:p>
        </p:txBody>
      </p:sp>
      <p:sp>
        <p:nvSpPr>
          <p:cNvPr id="6" name="Footer Placeholder 5">
            <a:extLst>
              <a:ext uri="{FF2B5EF4-FFF2-40B4-BE49-F238E27FC236}">
                <a16:creationId xmlns:a16="http://schemas.microsoft.com/office/drawing/2014/main" id="{E3A2FC4B-910A-4CAB-8870-712D26EC114C}"/>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E246C64C-6BB2-4D0E-BE33-3A2B9C3DD72E}"/>
              </a:ext>
            </a:extLst>
          </p:cNvPr>
          <p:cNvSpPr>
            <a:spLocks noGrp="1"/>
          </p:cNvSpPr>
          <p:nvPr>
            <p:ph type="sldNum" sz="quarter" idx="12"/>
          </p:nvPr>
        </p:nvSpPr>
        <p:spPr/>
        <p:txBody>
          <a:bodyPr/>
          <a:lstStyle/>
          <a:p>
            <a:fld id="{CBE3F25C-59CA-46BF-B6DF-F1CDA024B58E}" type="slidenum">
              <a:rPr lang="en-PK" smtClean="0"/>
              <a:t>‹#›</a:t>
            </a:fld>
            <a:endParaRPr lang="en-PK"/>
          </a:p>
        </p:txBody>
      </p:sp>
    </p:spTree>
    <p:extLst>
      <p:ext uri="{BB962C8B-B14F-4D97-AF65-F5344CB8AC3E}">
        <p14:creationId xmlns:p14="http://schemas.microsoft.com/office/powerpoint/2010/main" val="1034268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9A28C-E22B-4631-9A4D-35188EDAE8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DC478BA9-4775-4CE1-9838-AE909DA52D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AAE83398-8900-435E-A346-8CB37587E1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ED30C1-E720-49AC-835A-70589F8D148D}"/>
              </a:ext>
            </a:extLst>
          </p:cNvPr>
          <p:cNvSpPr>
            <a:spLocks noGrp="1"/>
          </p:cNvSpPr>
          <p:nvPr>
            <p:ph type="dt" sz="half" idx="10"/>
          </p:nvPr>
        </p:nvSpPr>
        <p:spPr/>
        <p:txBody>
          <a:bodyPr/>
          <a:lstStyle/>
          <a:p>
            <a:fld id="{3FF59B80-C01E-4E8A-BE7F-FE143F8FE192}" type="datetimeFigureOut">
              <a:rPr lang="en-PK" smtClean="0"/>
              <a:t>19/04/2020</a:t>
            </a:fld>
            <a:endParaRPr lang="en-PK"/>
          </a:p>
        </p:txBody>
      </p:sp>
      <p:sp>
        <p:nvSpPr>
          <p:cNvPr id="6" name="Footer Placeholder 5">
            <a:extLst>
              <a:ext uri="{FF2B5EF4-FFF2-40B4-BE49-F238E27FC236}">
                <a16:creationId xmlns:a16="http://schemas.microsoft.com/office/drawing/2014/main" id="{A696A4C9-D85F-4BB7-A4F7-51A737DB4CD0}"/>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A96E4050-26A8-4811-8201-589787366610}"/>
              </a:ext>
            </a:extLst>
          </p:cNvPr>
          <p:cNvSpPr>
            <a:spLocks noGrp="1"/>
          </p:cNvSpPr>
          <p:nvPr>
            <p:ph type="sldNum" sz="quarter" idx="12"/>
          </p:nvPr>
        </p:nvSpPr>
        <p:spPr/>
        <p:txBody>
          <a:bodyPr/>
          <a:lstStyle/>
          <a:p>
            <a:fld id="{CBE3F25C-59CA-46BF-B6DF-F1CDA024B58E}" type="slidenum">
              <a:rPr lang="en-PK" smtClean="0"/>
              <a:t>‹#›</a:t>
            </a:fld>
            <a:endParaRPr lang="en-PK"/>
          </a:p>
        </p:txBody>
      </p:sp>
    </p:spTree>
    <p:extLst>
      <p:ext uri="{BB962C8B-B14F-4D97-AF65-F5344CB8AC3E}">
        <p14:creationId xmlns:p14="http://schemas.microsoft.com/office/powerpoint/2010/main" val="3963802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6572DD-15E2-4B52-A52A-47A66D4466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4FC7448B-F74F-46A2-A7A9-E80103A706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7C27E37-4782-49F5-AE82-9389CD1DE0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F59B80-C01E-4E8A-BE7F-FE143F8FE192}" type="datetimeFigureOut">
              <a:rPr lang="en-PK" smtClean="0"/>
              <a:t>19/04/2020</a:t>
            </a:fld>
            <a:endParaRPr lang="en-PK"/>
          </a:p>
        </p:txBody>
      </p:sp>
      <p:sp>
        <p:nvSpPr>
          <p:cNvPr id="5" name="Footer Placeholder 4">
            <a:extLst>
              <a:ext uri="{FF2B5EF4-FFF2-40B4-BE49-F238E27FC236}">
                <a16:creationId xmlns:a16="http://schemas.microsoft.com/office/drawing/2014/main" id="{E64A9580-EDB1-4CF6-B3ED-BA7BF0356F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D0789CD6-F38D-4ED0-9748-670DF70048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E3F25C-59CA-46BF-B6DF-F1CDA024B58E}" type="slidenum">
              <a:rPr lang="en-PK" smtClean="0"/>
              <a:t>‹#›</a:t>
            </a:fld>
            <a:endParaRPr lang="en-PK"/>
          </a:p>
        </p:txBody>
      </p:sp>
    </p:spTree>
    <p:extLst>
      <p:ext uri="{BB962C8B-B14F-4D97-AF65-F5344CB8AC3E}">
        <p14:creationId xmlns:p14="http://schemas.microsoft.com/office/powerpoint/2010/main" val="1937124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EC68C-D52F-4C1C-BF7B-A46A50074B7D}"/>
              </a:ext>
            </a:extLst>
          </p:cNvPr>
          <p:cNvSpPr>
            <a:spLocks noGrp="1"/>
          </p:cNvSpPr>
          <p:nvPr>
            <p:ph type="ctrTitle"/>
          </p:nvPr>
        </p:nvSpPr>
        <p:spPr/>
        <p:txBody>
          <a:bodyPr/>
          <a:lstStyle/>
          <a:p>
            <a:endParaRPr lang="en-PK"/>
          </a:p>
        </p:txBody>
      </p:sp>
      <p:sp>
        <p:nvSpPr>
          <p:cNvPr id="3" name="Subtitle 2">
            <a:extLst>
              <a:ext uri="{FF2B5EF4-FFF2-40B4-BE49-F238E27FC236}">
                <a16:creationId xmlns:a16="http://schemas.microsoft.com/office/drawing/2014/main" id="{E36B9B64-CD77-4B0D-BD83-3C2FF40A4FD9}"/>
              </a:ext>
            </a:extLst>
          </p:cNvPr>
          <p:cNvSpPr>
            <a:spLocks noGrp="1"/>
          </p:cNvSpPr>
          <p:nvPr>
            <p:ph type="subTitle" idx="1"/>
          </p:nvPr>
        </p:nvSpPr>
        <p:spPr/>
        <p:txBody>
          <a:bodyPr/>
          <a:lstStyle/>
          <a:p>
            <a:endParaRPr lang="en-PK"/>
          </a:p>
        </p:txBody>
      </p:sp>
    </p:spTree>
    <p:extLst>
      <p:ext uri="{BB962C8B-B14F-4D97-AF65-F5344CB8AC3E}">
        <p14:creationId xmlns:p14="http://schemas.microsoft.com/office/powerpoint/2010/main" val="3693171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03CB3F3C-EA67-4796-A15B-5B60D16312DC}"/>
              </a:ext>
            </a:extLst>
          </p:cNvPr>
          <p:cNvSpPr>
            <a:spLocks noGrp="1"/>
          </p:cNvSpPr>
          <p:nvPr>
            <p:ph type="title" idx="4294967295"/>
          </p:nvPr>
        </p:nvSpPr>
        <p:spPr/>
        <p:txBody>
          <a:bodyPr/>
          <a:lstStyle/>
          <a:p>
            <a:r>
              <a:rPr lang="en-US" altLang="en-PK"/>
              <a:t>Independent and Objective</a:t>
            </a:r>
          </a:p>
        </p:txBody>
      </p:sp>
      <p:sp>
        <p:nvSpPr>
          <p:cNvPr id="13315" name="Content Placeholder 2">
            <a:extLst>
              <a:ext uri="{FF2B5EF4-FFF2-40B4-BE49-F238E27FC236}">
                <a16:creationId xmlns:a16="http://schemas.microsoft.com/office/drawing/2014/main" id="{55EE51FA-E0A1-4F45-A504-637BC8385B31}"/>
              </a:ext>
            </a:extLst>
          </p:cNvPr>
          <p:cNvSpPr>
            <a:spLocks noGrp="1"/>
          </p:cNvSpPr>
          <p:nvPr>
            <p:ph idx="4294967295"/>
          </p:nvPr>
        </p:nvSpPr>
        <p:spPr/>
        <p:txBody>
          <a:bodyPr/>
          <a:lstStyle/>
          <a:p>
            <a:r>
              <a:rPr lang="en-US" altLang="en-PK"/>
              <a:t>Moderator should not be the part of the team that worked on the work product under inspection</a:t>
            </a:r>
          </a:p>
          <a:p>
            <a:r>
              <a:rPr lang="en-US" altLang="en-PK"/>
              <a:t>Sometimes, this cannot be avoided</a:t>
            </a:r>
          </a:p>
        </p:txBody>
      </p:sp>
      <p:sp>
        <p:nvSpPr>
          <p:cNvPr id="13316" name="Slide Number Placeholder 3">
            <a:extLst>
              <a:ext uri="{FF2B5EF4-FFF2-40B4-BE49-F238E27FC236}">
                <a16:creationId xmlns:a16="http://schemas.microsoft.com/office/drawing/2014/main" id="{3B5BC2E1-0B73-4F4F-905D-664CE5D0D657}"/>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7588AE5-254A-4D91-BA8C-4AAE498FCBE9}" type="slidenum">
              <a:rPr lang="en-US" altLang="en-PK" sz="1400"/>
              <a:pPr/>
              <a:t>10</a:t>
            </a:fld>
            <a:endParaRPr lang="en-US" altLang="en-PK"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561C3D47-6E99-4C6F-8D3C-991F694D4B9C}"/>
              </a:ext>
            </a:extLst>
          </p:cNvPr>
          <p:cNvSpPr>
            <a:spLocks noGrp="1"/>
          </p:cNvSpPr>
          <p:nvPr>
            <p:ph type="title" idx="4294967295"/>
          </p:nvPr>
        </p:nvSpPr>
        <p:spPr/>
        <p:txBody>
          <a:bodyPr/>
          <a:lstStyle/>
          <a:p>
            <a:r>
              <a:rPr lang="en-US" altLang="en-PK"/>
              <a:t>Leader</a:t>
            </a:r>
          </a:p>
        </p:txBody>
      </p:sp>
      <p:sp>
        <p:nvSpPr>
          <p:cNvPr id="14339" name="Content Placeholder 2">
            <a:extLst>
              <a:ext uri="{FF2B5EF4-FFF2-40B4-BE49-F238E27FC236}">
                <a16:creationId xmlns:a16="http://schemas.microsoft.com/office/drawing/2014/main" id="{2B0A9166-4ABD-4758-B973-B6A8734F8D73}"/>
              </a:ext>
            </a:extLst>
          </p:cNvPr>
          <p:cNvSpPr>
            <a:spLocks noGrp="1"/>
          </p:cNvSpPr>
          <p:nvPr>
            <p:ph idx="4294967295"/>
          </p:nvPr>
        </p:nvSpPr>
        <p:spPr/>
        <p:txBody>
          <a:bodyPr/>
          <a:lstStyle/>
          <a:p>
            <a:r>
              <a:rPr lang="en-US" altLang="en-PK"/>
              <a:t>Moderators serve best when they have management and leadership abilities</a:t>
            </a:r>
          </a:p>
          <a:p>
            <a:r>
              <a:rPr lang="en-US" altLang="en-PK"/>
              <a:t>They will manage the inspection once it has been scheduled</a:t>
            </a:r>
          </a:p>
          <a:p>
            <a:r>
              <a:rPr lang="en-US" altLang="en-PK"/>
              <a:t>Some organizations have viewed how well a moderator leads as an indication of management ability on future projects</a:t>
            </a:r>
          </a:p>
        </p:txBody>
      </p:sp>
      <p:sp>
        <p:nvSpPr>
          <p:cNvPr id="14340" name="Slide Number Placeholder 3">
            <a:extLst>
              <a:ext uri="{FF2B5EF4-FFF2-40B4-BE49-F238E27FC236}">
                <a16:creationId xmlns:a16="http://schemas.microsoft.com/office/drawing/2014/main" id="{FAC80E71-0B5D-4791-989C-2949C56B4B07}"/>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1DE47A6-957D-4D0B-B957-D3535F1E034F}" type="slidenum">
              <a:rPr lang="en-US" altLang="en-PK" sz="1400"/>
              <a:pPr/>
              <a:t>11</a:t>
            </a:fld>
            <a:endParaRPr lang="en-US" altLang="en-PK"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8DCF5A8-87D1-4A18-8D33-9966A243636A}"/>
              </a:ext>
            </a:extLst>
          </p:cNvPr>
          <p:cNvSpPr>
            <a:spLocks noGrp="1"/>
          </p:cNvSpPr>
          <p:nvPr>
            <p:ph type="title" idx="4294967295"/>
          </p:nvPr>
        </p:nvSpPr>
        <p:spPr/>
        <p:txBody>
          <a:bodyPr/>
          <a:lstStyle/>
          <a:p>
            <a:r>
              <a:rPr lang="en-US" altLang="en-PK"/>
              <a:t>Coach</a:t>
            </a:r>
          </a:p>
        </p:txBody>
      </p:sp>
      <p:sp>
        <p:nvSpPr>
          <p:cNvPr id="15363" name="Content Placeholder 2">
            <a:extLst>
              <a:ext uri="{FF2B5EF4-FFF2-40B4-BE49-F238E27FC236}">
                <a16:creationId xmlns:a16="http://schemas.microsoft.com/office/drawing/2014/main" id="{4F9B5429-3D09-4434-B508-764081421909}"/>
              </a:ext>
            </a:extLst>
          </p:cNvPr>
          <p:cNvSpPr>
            <a:spLocks noGrp="1"/>
          </p:cNvSpPr>
          <p:nvPr>
            <p:ph idx="4294967295"/>
          </p:nvPr>
        </p:nvSpPr>
        <p:spPr/>
        <p:txBody>
          <a:bodyPr/>
          <a:lstStyle/>
          <a:p>
            <a:r>
              <a:rPr lang="en-US" altLang="en-PK"/>
              <a:t>Good manager/leaders are also good coaches also</a:t>
            </a:r>
          </a:p>
        </p:txBody>
      </p:sp>
      <p:sp>
        <p:nvSpPr>
          <p:cNvPr id="15364" name="Slide Number Placeholder 3">
            <a:extLst>
              <a:ext uri="{FF2B5EF4-FFF2-40B4-BE49-F238E27FC236}">
                <a16:creationId xmlns:a16="http://schemas.microsoft.com/office/drawing/2014/main" id="{CB0D41B7-13A7-418D-8E35-F958755D65AE}"/>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5645CA3-4FC2-45BC-9190-AE2E7051B6C7}" type="slidenum">
              <a:rPr lang="en-US" altLang="en-PK" sz="1400"/>
              <a:pPr/>
              <a:t>12</a:t>
            </a:fld>
            <a:endParaRPr lang="en-US" altLang="en-PK"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AE96EDFE-965A-4258-89B3-374BAB5AE627}"/>
              </a:ext>
            </a:extLst>
          </p:cNvPr>
          <p:cNvSpPr>
            <a:spLocks noGrp="1"/>
          </p:cNvSpPr>
          <p:nvPr>
            <p:ph type="title" idx="4294967295"/>
          </p:nvPr>
        </p:nvSpPr>
        <p:spPr/>
        <p:txBody>
          <a:bodyPr/>
          <a:lstStyle/>
          <a:p>
            <a:r>
              <a:rPr lang="en-US" altLang="en-PK"/>
              <a:t>Technically Astute</a:t>
            </a:r>
          </a:p>
        </p:txBody>
      </p:sp>
      <p:sp>
        <p:nvSpPr>
          <p:cNvPr id="16387" name="Content Placeholder 2">
            <a:extLst>
              <a:ext uri="{FF2B5EF4-FFF2-40B4-BE49-F238E27FC236}">
                <a16:creationId xmlns:a16="http://schemas.microsoft.com/office/drawing/2014/main" id="{AAEED02E-5156-412A-96C9-80E1B3017157}"/>
              </a:ext>
            </a:extLst>
          </p:cNvPr>
          <p:cNvSpPr>
            <a:spLocks noGrp="1"/>
          </p:cNvSpPr>
          <p:nvPr>
            <p:ph idx="4294967295"/>
          </p:nvPr>
        </p:nvSpPr>
        <p:spPr/>
        <p:txBody>
          <a:bodyPr/>
          <a:lstStyle/>
          <a:p>
            <a:r>
              <a:rPr lang="en-US" altLang="en-PK"/>
              <a:t>The moderator does not have to be an expert in the domain of the work product, but the moderator should be able to understand the technical aspects</a:t>
            </a:r>
          </a:p>
          <a:p>
            <a:r>
              <a:rPr lang="en-US" altLang="en-PK"/>
              <a:t>When the moderator is not technically knowledgeable, the team may discount them and they are less able to control the technical discussions</a:t>
            </a:r>
          </a:p>
        </p:txBody>
      </p:sp>
      <p:sp>
        <p:nvSpPr>
          <p:cNvPr id="16388" name="Slide Number Placeholder 3">
            <a:extLst>
              <a:ext uri="{FF2B5EF4-FFF2-40B4-BE49-F238E27FC236}">
                <a16:creationId xmlns:a16="http://schemas.microsoft.com/office/drawing/2014/main" id="{D16DC15F-5414-4E76-A06F-0261D8CEB2E2}"/>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399C893-EF22-4869-A7C3-E6C615C0CCF5}" type="slidenum">
              <a:rPr lang="en-US" altLang="en-PK" sz="1400"/>
              <a:pPr/>
              <a:t>13</a:t>
            </a:fld>
            <a:endParaRPr lang="en-US" altLang="en-PK"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3EBAD356-B852-436B-90A5-5B87DF8CDB85}"/>
              </a:ext>
            </a:extLst>
          </p:cNvPr>
          <p:cNvSpPr>
            <a:spLocks noGrp="1"/>
          </p:cNvSpPr>
          <p:nvPr>
            <p:ph type="title" idx="4294967295"/>
          </p:nvPr>
        </p:nvSpPr>
        <p:spPr/>
        <p:txBody>
          <a:bodyPr/>
          <a:lstStyle/>
          <a:p>
            <a:r>
              <a:rPr lang="en-US" altLang="en-PK"/>
              <a:t>Communication Skills</a:t>
            </a:r>
          </a:p>
        </p:txBody>
      </p:sp>
      <p:sp>
        <p:nvSpPr>
          <p:cNvPr id="17411" name="Content Placeholder 2">
            <a:extLst>
              <a:ext uri="{FF2B5EF4-FFF2-40B4-BE49-F238E27FC236}">
                <a16:creationId xmlns:a16="http://schemas.microsoft.com/office/drawing/2014/main" id="{493DF345-8DE0-4642-A9BA-38156122C5ED}"/>
              </a:ext>
            </a:extLst>
          </p:cNvPr>
          <p:cNvSpPr>
            <a:spLocks noGrp="1"/>
          </p:cNvSpPr>
          <p:nvPr>
            <p:ph idx="4294967295"/>
          </p:nvPr>
        </p:nvSpPr>
        <p:spPr/>
        <p:txBody>
          <a:bodyPr/>
          <a:lstStyle/>
          <a:p>
            <a:r>
              <a:rPr lang="en-US" altLang="en-PK"/>
              <a:t>The moderator must listen and hear; the moderator must give directions and explain so the participants understand the value of inspections</a:t>
            </a:r>
          </a:p>
        </p:txBody>
      </p:sp>
      <p:sp>
        <p:nvSpPr>
          <p:cNvPr id="17412" name="Slide Number Placeholder 3">
            <a:extLst>
              <a:ext uri="{FF2B5EF4-FFF2-40B4-BE49-F238E27FC236}">
                <a16:creationId xmlns:a16="http://schemas.microsoft.com/office/drawing/2014/main" id="{B529F33E-A091-4FC0-B7F7-6CCD67E3117E}"/>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20EB55B-EA71-4726-8D0D-D9BFD109AD92}" type="slidenum">
              <a:rPr lang="en-US" altLang="en-PK" sz="1400"/>
              <a:pPr/>
              <a:t>14</a:t>
            </a:fld>
            <a:endParaRPr lang="en-US" altLang="en-PK"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43D98CF9-6533-4ED1-BC52-DB689B2320CF}"/>
              </a:ext>
            </a:extLst>
          </p:cNvPr>
          <p:cNvSpPr>
            <a:spLocks noGrp="1"/>
          </p:cNvSpPr>
          <p:nvPr>
            <p:ph type="title" idx="4294967295"/>
          </p:nvPr>
        </p:nvSpPr>
        <p:spPr/>
        <p:txBody>
          <a:bodyPr/>
          <a:lstStyle/>
          <a:p>
            <a:r>
              <a:rPr lang="en-US" altLang="en-PK"/>
              <a:t>Trained</a:t>
            </a:r>
          </a:p>
        </p:txBody>
      </p:sp>
      <p:sp>
        <p:nvSpPr>
          <p:cNvPr id="18435" name="Content Placeholder 2">
            <a:extLst>
              <a:ext uri="{FF2B5EF4-FFF2-40B4-BE49-F238E27FC236}">
                <a16:creationId xmlns:a16="http://schemas.microsoft.com/office/drawing/2014/main" id="{9ADC64CC-34BA-4CE9-8135-A6642F0F6779}"/>
              </a:ext>
            </a:extLst>
          </p:cNvPr>
          <p:cNvSpPr>
            <a:spLocks noGrp="1"/>
          </p:cNvSpPr>
          <p:nvPr>
            <p:ph idx="4294967295"/>
          </p:nvPr>
        </p:nvSpPr>
        <p:spPr/>
        <p:txBody>
          <a:bodyPr/>
          <a:lstStyle/>
          <a:p>
            <a:r>
              <a:rPr lang="en-US" altLang="en-PK"/>
              <a:t>The moderator must be trained</a:t>
            </a:r>
          </a:p>
          <a:p>
            <a:r>
              <a:rPr lang="en-US" altLang="en-PK"/>
              <a:t>Never never have someone serve as a moderator who has not been trained in inspections and the requirements of a moderator</a:t>
            </a:r>
          </a:p>
        </p:txBody>
      </p:sp>
      <p:sp>
        <p:nvSpPr>
          <p:cNvPr id="18436" name="Slide Number Placeholder 3">
            <a:extLst>
              <a:ext uri="{FF2B5EF4-FFF2-40B4-BE49-F238E27FC236}">
                <a16:creationId xmlns:a16="http://schemas.microsoft.com/office/drawing/2014/main" id="{C57DC8B2-C977-4FCA-8CCB-5FC15AD5F632}"/>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79384BB-80C8-4274-BF68-3A0C9B8A1E21}" type="slidenum">
              <a:rPr lang="en-US" altLang="en-PK" sz="1400"/>
              <a:pPr/>
              <a:t>15</a:t>
            </a:fld>
            <a:endParaRPr lang="en-US" altLang="en-PK"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8DA17090-9C39-4730-9675-3B0CD0B6A317}"/>
              </a:ext>
            </a:extLst>
          </p:cNvPr>
          <p:cNvSpPr>
            <a:spLocks noGrp="1"/>
          </p:cNvSpPr>
          <p:nvPr>
            <p:ph type="title" idx="4294967295"/>
          </p:nvPr>
        </p:nvSpPr>
        <p:spPr/>
        <p:txBody>
          <a:bodyPr/>
          <a:lstStyle/>
          <a:p>
            <a:endParaRPr lang="en-PK" altLang="en-PK"/>
          </a:p>
        </p:txBody>
      </p:sp>
      <p:sp>
        <p:nvSpPr>
          <p:cNvPr id="19459" name="Content Placeholder 2">
            <a:extLst>
              <a:ext uri="{FF2B5EF4-FFF2-40B4-BE49-F238E27FC236}">
                <a16:creationId xmlns:a16="http://schemas.microsoft.com/office/drawing/2014/main" id="{F1C36D5B-F1A4-49AF-B11B-5BF9B2F7F362}"/>
              </a:ext>
            </a:extLst>
          </p:cNvPr>
          <p:cNvSpPr>
            <a:spLocks noGrp="1"/>
          </p:cNvSpPr>
          <p:nvPr>
            <p:ph idx="4294967295"/>
          </p:nvPr>
        </p:nvSpPr>
        <p:spPr/>
        <p:txBody>
          <a:bodyPr/>
          <a:lstStyle/>
          <a:p>
            <a:r>
              <a:rPr lang="en-US" altLang="en-PK"/>
              <a:t>A moderator should have sense of humor, because that helps when situation gets tense during inspection meetings</a:t>
            </a:r>
          </a:p>
        </p:txBody>
      </p:sp>
      <p:sp>
        <p:nvSpPr>
          <p:cNvPr id="19460" name="Slide Number Placeholder 3">
            <a:extLst>
              <a:ext uri="{FF2B5EF4-FFF2-40B4-BE49-F238E27FC236}">
                <a16:creationId xmlns:a16="http://schemas.microsoft.com/office/drawing/2014/main" id="{CEDD1D30-6C56-4ACE-AC38-7903BF1DC229}"/>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19E157A-C7C5-4936-9D44-9D651B0708BE}" type="slidenum">
              <a:rPr lang="en-US" altLang="en-PK" sz="1400"/>
              <a:pPr/>
              <a:t>16</a:t>
            </a:fld>
            <a:endParaRPr lang="en-US" altLang="en-PK"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4C1066FB-5894-4BF3-94D7-6CE5D2403443}"/>
              </a:ext>
            </a:extLst>
          </p:cNvPr>
          <p:cNvSpPr>
            <a:spLocks noGrp="1"/>
          </p:cNvSpPr>
          <p:nvPr>
            <p:ph type="title" idx="4294967295"/>
          </p:nvPr>
        </p:nvSpPr>
        <p:spPr/>
        <p:txBody>
          <a:bodyPr/>
          <a:lstStyle/>
          <a:p>
            <a:r>
              <a:rPr lang="en-US" altLang="en-PK"/>
              <a:t>Problems with Moderators</a:t>
            </a:r>
          </a:p>
        </p:txBody>
      </p:sp>
      <p:sp>
        <p:nvSpPr>
          <p:cNvPr id="20483" name="Content Placeholder 2">
            <a:extLst>
              <a:ext uri="{FF2B5EF4-FFF2-40B4-BE49-F238E27FC236}">
                <a16:creationId xmlns:a16="http://schemas.microsoft.com/office/drawing/2014/main" id="{F196430F-0C32-4AA3-8B18-3C6DD64EEEA2}"/>
              </a:ext>
            </a:extLst>
          </p:cNvPr>
          <p:cNvSpPr>
            <a:spLocks noGrp="1"/>
          </p:cNvSpPr>
          <p:nvPr>
            <p:ph idx="4294967295"/>
          </p:nvPr>
        </p:nvSpPr>
        <p:spPr/>
        <p:txBody>
          <a:bodyPr/>
          <a:lstStyle/>
          <a:p>
            <a:r>
              <a:rPr lang="en-US" altLang="en-PK"/>
              <a:t>Is aggressive</a:t>
            </a:r>
          </a:p>
          <a:p>
            <a:r>
              <a:rPr lang="en-US" altLang="en-PK"/>
              <a:t>Cannot control the meeting</a:t>
            </a:r>
          </a:p>
          <a:p>
            <a:r>
              <a:rPr lang="en-US" altLang="en-PK"/>
              <a:t>Moderator is treated as a secretary</a:t>
            </a:r>
          </a:p>
          <a:p>
            <a:r>
              <a:rPr lang="en-US" altLang="en-PK"/>
              <a:t>Biased moderator</a:t>
            </a:r>
          </a:p>
        </p:txBody>
      </p:sp>
      <p:sp>
        <p:nvSpPr>
          <p:cNvPr id="20484" name="Slide Number Placeholder 3">
            <a:extLst>
              <a:ext uri="{FF2B5EF4-FFF2-40B4-BE49-F238E27FC236}">
                <a16:creationId xmlns:a16="http://schemas.microsoft.com/office/drawing/2014/main" id="{5512B2D3-FC1D-47A8-B773-825B59BF0257}"/>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A9187CC-4FC7-4FD7-A378-790C7D2D5CB5}" type="slidenum">
              <a:rPr lang="en-US" altLang="en-PK" sz="1400"/>
              <a:pPr/>
              <a:t>17</a:t>
            </a:fld>
            <a:endParaRPr lang="en-US" altLang="en-PK"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4A14A16F-A9CA-4414-B0F5-09D3290EB1ED}"/>
              </a:ext>
            </a:extLst>
          </p:cNvPr>
          <p:cNvSpPr>
            <a:spLocks noGrp="1"/>
          </p:cNvSpPr>
          <p:nvPr>
            <p:ph type="title" idx="4294967295"/>
          </p:nvPr>
        </p:nvSpPr>
        <p:spPr/>
        <p:txBody>
          <a:bodyPr/>
          <a:lstStyle/>
          <a:p>
            <a:r>
              <a:rPr lang="en-US" altLang="en-PK"/>
              <a:t>Activities to be Performed by the Moderator</a:t>
            </a:r>
          </a:p>
        </p:txBody>
      </p:sp>
      <p:sp>
        <p:nvSpPr>
          <p:cNvPr id="21507" name="Content Placeholder 2">
            <a:extLst>
              <a:ext uri="{FF2B5EF4-FFF2-40B4-BE49-F238E27FC236}">
                <a16:creationId xmlns:a16="http://schemas.microsoft.com/office/drawing/2014/main" id="{1200941F-68A9-4EB4-80D1-A264764B8994}"/>
              </a:ext>
            </a:extLst>
          </p:cNvPr>
          <p:cNvSpPr>
            <a:spLocks noGrp="1"/>
          </p:cNvSpPr>
          <p:nvPr>
            <p:ph idx="4294967295"/>
          </p:nvPr>
        </p:nvSpPr>
        <p:spPr/>
        <p:txBody>
          <a:bodyPr/>
          <a:lstStyle/>
          <a:p>
            <a:r>
              <a:rPr lang="en-US" altLang="en-PK"/>
              <a:t>Inspection scheduling</a:t>
            </a:r>
          </a:p>
          <a:p>
            <a:r>
              <a:rPr lang="en-US" altLang="en-PK"/>
              <a:t>Overview</a:t>
            </a:r>
          </a:p>
          <a:p>
            <a:r>
              <a:rPr lang="en-US" altLang="en-PK"/>
              <a:t>Preparation</a:t>
            </a:r>
          </a:p>
          <a:p>
            <a:r>
              <a:rPr lang="en-US" altLang="en-PK"/>
              <a:t>Inspection meeting</a:t>
            </a:r>
          </a:p>
          <a:p>
            <a:r>
              <a:rPr lang="en-US" altLang="en-PK"/>
              <a:t>Data recording</a:t>
            </a:r>
          </a:p>
          <a:p>
            <a:r>
              <a:rPr lang="en-US" altLang="en-PK"/>
              <a:t>Analysis meeting</a:t>
            </a:r>
          </a:p>
          <a:p>
            <a:r>
              <a:rPr lang="en-US" altLang="en-PK"/>
              <a:t>Rework</a:t>
            </a:r>
          </a:p>
          <a:p>
            <a:r>
              <a:rPr lang="en-US" altLang="en-PK"/>
              <a:t>Follow-up</a:t>
            </a:r>
          </a:p>
        </p:txBody>
      </p:sp>
      <p:sp>
        <p:nvSpPr>
          <p:cNvPr id="21508" name="Slide Number Placeholder 3">
            <a:extLst>
              <a:ext uri="{FF2B5EF4-FFF2-40B4-BE49-F238E27FC236}">
                <a16:creationId xmlns:a16="http://schemas.microsoft.com/office/drawing/2014/main" id="{F228C292-0C20-4B6A-98F8-2A4516268838}"/>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F1D7998-89D3-4631-9DED-3254E744D16D}" type="slidenum">
              <a:rPr lang="en-US" altLang="en-PK" sz="1400"/>
              <a:pPr/>
              <a:t>18</a:t>
            </a:fld>
            <a:endParaRPr lang="en-US" altLang="en-PK"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F5EDE6E2-478A-43D9-BF9B-7839B521300A}"/>
              </a:ext>
            </a:extLst>
          </p:cNvPr>
          <p:cNvSpPr>
            <a:spLocks noGrp="1"/>
          </p:cNvSpPr>
          <p:nvPr>
            <p:ph type="title" idx="4294967295"/>
          </p:nvPr>
        </p:nvSpPr>
        <p:spPr/>
        <p:txBody>
          <a:bodyPr/>
          <a:lstStyle/>
          <a:p>
            <a:r>
              <a:rPr lang="en-US" altLang="en-PK"/>
              <a:t>Inspection Scheduling - 1</a:t>
            </a:r>
          </a:p>
        </p:txBody>
      </p:sp>
      <p:sp>
        <p:nvSpPr>
          <p:cNvPr id="22531" name="Content Placeholder 2">
            <a:extLst>
              <a:ext uri="{FF2B5EF4-FFF2-40B4-BE49-F238E27FC236}">
                <a16:creationId xmlns:a16="http://schemas.microsoft.com/office/drawing/2014/main" id="{A61B2C2A-EEDB-4773-9129-8C66808455FD}"/>
              </a:ext>
            </a:extLst>
          </p:cNvPr>
          <p:cNvSpPr>
            <a:spLocks noGrp="1"/>
          </p:cNvSpPr>
          <p:nvPr>
            <p:ph idx="4294967295"/>
          </p:nvPr>
        </p:nvSpPr>
        <p:spPr/>
        <p:txBody>
          <a:bodyPr/>
          <a:lstStyle/>
          <a:p>
            <a:r>
              <a:rPr lang="en-US" altLang="en-PK"/>
              <a:t>Determine the need for an overview</a:t>
            </a:r>
          </a:p>
          <a:p>
            <a:r>
              <a:rPr lang="en-US" altLang="en-PK"/>
              <a:t>Determine the inspection team</a:t>
            </a:r>
          </a:p>
          <a:p>
            <a:pPr lvl="1"/>
            <a:r>
              <a:rPr lang="en-US" altLang="en-PK"/>
              <a:t>Remember that the primary purpose of an inspection is to find the maximum number of defects that may exist in the work product, so pick team members who have the best knowledge and skill to help find defects</a:t>
            </a:r>
          </a:p>
          <a:p>
            <a:r>
              <a:rPr lang="en-US" altLang="en-PK"/>
              <a:t>Ensuring availability of materials</a:t>
            </a:r>
          </a:p>
        </p:txBody>
      </p:sp>
      <p:sp>
        <p:nvSpPr>
          <p:cNvPr id="22532" name="Slide Number Placeholder 3">
            <a:extLst>
              <a:ext uri="{FF2B5EF4-FFF2-40B4-BE49-F238E27FC236}">
                <a16:creationId xmlns:a16="http://schemas.microsoft.com/office/drawing/2014/main" id="{D5F01428-1075-4A6E-8053-EAA2A743A99C}"/>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C10413F-0ABB-465C-AA30-6464CFC0A467}" type="slidenum">
              <a:rPr lang="en-US" altLang="en-PK" sz="1400"/>
              <a:pPr/>
              <a:t>19</a:t>
            </a:fld>
            <a:endParaRPr lang="en-US" altLang="en-PK"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186EF43B-CE8D-4CBA-9A52-3ACD42DE9C33}"/>
              </a:ext>
            </a:extLst>
          </p:cNvPr>
          <p:cNvSpPr>
            <a:spLocks noGrp="1"/>
          </p:cNvSpPr>
          <p:nvPr>
            <p:ph type="ctrTitle" idx="4294967295"/>
          </p:nvPr>
        </p:nvSpPr>
        <p:spPr>
          <a:xfrm>
            <a:off x="2209800" y="2130426"/>
            <a:ext cx="7772400" cy="1470025"/>
          </a:xfrm>
        </p:spPr>
        <p:txBody>
          <a:bodyPr/>
          <a:lstStyle/>
          <a:p>
            <a:pPr algn="ctr"/>
            <a:r>
              <a:rPr lang="en-US" altLang="en-PK" sz="5000"/>
              <a:t>Moderator</a:t>
            </a:r>
          </a:p>
        </p:txBody>
      </p:sp>
      <p:sp>
        <p:nvSpPr>
          <p:cNvPr id="5123" name="Subtitle 2">
            <a:extLst>
              <a:ext uri="{FF2B5EF4-FFF2-40B4-BE49-F238E27FC236}">
                <a16:creationId xmlns:a16="http://schemas.microsoft.com/office/drawing/2014/main" id="{CDCB0E25-271E-412C-834F-16F69360B2C0}"/>
              </a:ext>
            </a:extLst>
          </p:cNvPr>
          <p:cNvSpPr>
            <a:spLocks noGrp="1"/>
          </p:cNvSpPr>
          <p:nvPr>
            <p:ph type="subTitle" idx="4294967295"/>
          </p:nvPr>
        </p:nvSpPr>
        <p:spPr>
          <a:xfrm>
            <a:off x="2706689" y="3779838"/>
            <a:ext cx="6778625" cy="1655762"/>
          </a:xfrm>
        </p:spPr>
        <p:txBody>
          <a:bodyPr/>
          <a:lstStyle/>
          <a:p>
            <a:pPr marL="0" indent="0">
              <a:buNone/>
            </a:pPr>
            <a:endParaRPr lang="en-PK" altLang="en-PK" sz="3400"/>
          </a:p>
        </p:txBody>
      </p:sp>
      <p:sp>
        <p:nvSpPr>
          <p:cNvPr id="5124" name="Slide Number Placeholder 3">
            <a:extLst>
              <a:ext uri="{FF2B5EF4-FFF2-40B4-BE49-F238E27FC236}">
                <a16:creationId xmlns:a16="http://schemas.microsoft.com/office/drawing/2014/main" id="{98EE5958-BAFC-4507-93AF-FF146B805809}"/>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B92CC1F-0E64-4B2F-8697-407E4114155F}" type="slidenum">
              <a:rPr lang="en-US" altLang="en-PK" sz="1400"/>
              <a:pPr/>
              <a:t>2</a:t>
            </a:fld>
            <a:endParaRPr lang="en-US" altLang="en-PK"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83D1496A-3AEB-4125-B8C3-0A22197574FF}"/>
              </a:ext>
            </a:extLst>
          </p:cNvPr>
          <p:cNvSpPr>
            <a:spLocks noGrp="1"/>
          </p:cNvSpPr>
          <p:nvPr>
            <p:ph type="title" idx="4294967295"/>
          </p:nvPr>
        </p:nvSpPr>
        <p:spPr/>
        <p:txBody>
          <a:bodyPr/>
          <a:lstStyle/>
          <a:p>
            <a:r>
              <a:rPr lang="en-US" altLang="en-PK"/>
              <a:t>Inspection Scheduling - 2</a:t>
            </a:r>
          </a:p>
        </p:txBody>
      </p:sp>
      <p:sp>
        <p:nvSpPr>
          <p:cNvPr id="23555" name="Content Placeholder 2">
            <a:extLst>
              <a:ext uri="{FF2B5EF4-FFF2-40B4-BE49-F238E27FC236}">
                <a16:creationId xmlns:a16="http://schemas.microsoft.com/office/drawing/2014/main" id="{439DEA79-E004-4E3F-B17F-1ED9AEB5890A}"/>
              </a:ext>
            </a:extLst>
          </p:cNvPr>
          <p:cNvSpPr>
            <a:spLocks noGrp="1"/>
          </p:cNvSpPr>
          <p:nvPr>
            <p:ph idx="4294967295"/>
          </p:nvPr>
        </p:nvSpPr>
        <p:spPr/>
        <p:txBody>
          <a:bodyPr/>
          <a:lstStyle/>
          <a:p>
            <a:r>
              <a:rPr lang="en-US" altLang="en-PK"/>
              <a:t>Assigning roles</a:t>
            </a:r>
          </a:p>
          <a:p>
            <a:r>
              <a:rPr lang="en-US" altLang="en-PK"/>
              <a:t>Chunking the materials</a:t>
            </a:r>
          </a:p>
          <a:p>
            <a:pPr lvl="1"/>
            <a:r>
              <a:rPr lang="en-US" altLang="en-PK"/>
              <a:t>In situations where multiple meetings are required, split the work product to be inspected into reasonable chunks. This can be done in two ways:</a:t>
            </a:r>
          </a:p>
          <a:p>
            <a:pPr lvl="2"/>
            <a:r>
              <a:rPr lang="en-US" altLang="en-PK"/>
              <a:t>By form</a:t>
            </a:r>
          </a:p>
          <a:p>
            <a:pPr lvl="2"/>
            <a:r>
              <a:rPr lang="en-US" altLang="en-PK"/>
              <a:t>By function</a:t>
            </a:r>
          </a:p>
          <a:p>
            <a:endParaRPr lang="en-US" altLang="en-PK"/>
          </a:p>
        </p:txBody>
      </p:sp>
      <p:sp>
        <p:nvSpPr>
          <p:cNvPr id="23556" name="Slide Number Placeholder 3">
            <a:extLst>
              <a:ext uri="{FF2B5EF4-FFF2-40B4-BE49-F238E27FC236}">
                <a16:creationId xmlns:a16="http://schemas.microsoft.com/office/drawing/2014/main" id="{0FB977BB-C8F1-4E99-931F-B93ADBE5DBBC}"/>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68A1C1D-11D0-4993-BA9F-653E7745ADDD}" type="slidenum">
              <a:rPr lang="en-US" altLang="en-PK" sz="1400"/>
              <a:pPr/>
              <a:t>20</a:t>
            </a:fld>
            <a:endParaRPr lang="en-US" altLang="en-PK" sz="1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83F5EBEB-AD93-4884-B313-C5C7937EAD7D}"/>
              </a:ext>
            </a:extLst>
          </p:cNvPr>
          <p:cNvSpPr>
            <a:spLocks noGrp="1"/>
          </p:cNvSpPr>
          <p:nvPr>
            <p:ph type="title" idx="4294967295"/>
          </p:nvPr>
        </p:nvSpPr>
        <p:spPr/>
        <p:txBody>
          <a:bodyPr/>
          <a:lstStyle/>
          <a:p>
            <a:r>
              <a:rPr lang="en-US" altLang="en-PK"/>
              <a:t>Inspection Scheduling - 3 </a:t>
            </a:r>
          </a:p>
        </p:txBody>
      </p:sp>
      <p:sp>
        <p:nvSpPr>
          <p:cNvPr id="24579" name="Content Placeholder 2">
            <a:extLst>
              <a:ext uri="{FF2B5EF4-FFF2-40B4-BE49-F238E27FC236}">
                <a16:creationId xmlns:a16="http://schemas.microsoft.com/office/drawing/2014/main" id="{470B0978-6A0F-4C4B-B76B-702415A8883D}"/>
              </a:ext>
            </a:extLst>
          </p:cNvPr>
          <p:cNvSpPr>
            <a:spLocks noGrp="1"/>
          </p:cNvSpPr>
          <p:nvPr>
            <p:ph idx="4294967295"/>
          </p:nvPr>
        </p:nvSpPr>
        <p:spPr/>
        <p:txBody>
          <a:bodyPr/>
          <a:lstStyle/>
          <a:p>
            <a:r>
              <a:rPr lang="en-US" altLang="en-PK"/>
              <a:t>Chunking the material (cont’d)</a:t>
            </a:r>
          </a:p>
          <a:p>
            <a:pPr lvl="1"/>
            <a:r>
              <a:rPr lang="en-US" altLang="en-PK"/>
              <a:t>Function chunking, when it is obvious, is easier to do</a:t>
            </a:r>
          </a:p>
          <a:p>
            <a:pPr lvl="1"/>
            <a:r>
              <a:rPr lang="en-US" altLang="en-PK"/>
              <a:t>Form chunking is not so obvious, we seek different points of view within documents</a:t>
            </a:r>
          </a:p>
          <a:p>
            <a:pPr lvl="2"/>
            <a:r>
              <a:rPr lang="en-US" altLang="en-PK" sz="1800"/>
              <a:t>Standards</a:t>
            </a:r>
          </a:p>
          <a:p>
            <a:pPr lvl="2"/>
            <a:r>
              <a:rPr lang="en-US" altLang="en-PK" sz="1800"/>
              <a:t>Code versus other documentation</a:t>
            </a:r>
          </a:p>
          <a:p>
            <a:pPr lvl="2"/>
            <a:r>
              <a:rPr lang="en-US" altLang="en-PK" sz="1800"/>
              <a:t>Efficiency</a:t>
            </a:r>
          </a:p>
          <a:p>
            <a:pPr lvl="2"/>
            <a:r>
              <a:rPr lang="en-US" altLang="en-PK" sz="1800"/>
              <a:t>User interfaces</a:t>
            </a:r>
          </a:p>
          <a:p>
            <a:pPr lvl="2"/>
            <a:r>
              <a:rPr lang="en-US" altLang="en-PK" sz="1800"/>
              <a:t>Maintainability</a:t>
            </a:r>
          </a:p>
          <a:p>
            <a:pPr lvl="2"/>
            <a:r>
              <a:rPr lang="en-US" altLang="en-PK" sz="1800"/>
              <a:t>Operating convenience</a:t>
            </a:r>
          </a:p>
        </p:txBody>
      </p:sp>
      <p:sp>
        <p:nvSpPr>
          <p:cNvPr id="24580" name="Slide Number Placeholder 3">
            <a:extLst>
              <a:ext uri="{FF2B5EF4-FFF2-40B4-BE49-F238E27FC236}">
                <a16:creationId xmlns:a16="http://schemas.microsoft.com/office/drawing/2014/main" id="{42EBD9A2-03A7-400B-806A-FAFCEE061A09}"/>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082EB9D-05FA-4800-8E94-21B4C468138D}" type="slidenum">
              <a:rPr lang="en-US" altLang="en-PK" sz="1400"/>
              <a:pPr/>
              <a:t>21</a:t>
            </a:fld>
            <a:endParaRPr lang="en-US" altLang="en-PK"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2E70E36F-B6A9-4AD8-A987-05DC3278FCD8}"/>
              </a:ext>
            </a:extLst>
          </p:cNvPr>
          <p:cNvSpPr>
            <a:spLocks noGrp="1"/>
          </p:cNvSpPr>
          <p:nvPr>
            <p:ph type="title" idx="4294967295"/>
          </p:nvPr>
        </p:nvSpPr>
        <p:spPr/>
        <p:txBody>
          <a:bodyPr/>
          <a:lstStyle/>
          <a:p>
            <a:r>
              <a:rPr lang="en-US" altLang="en-PK"/>
              <a:t>Inspection Scheduling - 4</a:t>
            </a:r>
          </a:p>
        </p:txBody>
      </p:sp>
      <p:sp>
        <p:nvSpPr>
          <p:cNvPr id="25603" name="Content Placeholder 2">
            <a:extLst>
              <a:ext uri="{FF2B5EF4-FFF2-40B4-BE49-F238E27FC236}">
                <a16:creationId xmlns:a16="http://schemas.microsoft.com/office/drawing/2014/main" id="{E5F1DF43-C68A-4510-9F2B-6969202E9701}"/>
              </a:ext>
            </a:extLst>
          </p:cNvPr>
          <p:cNvSpPr>
            <a:spLocks noGrp="1"/>
          </p:cNvSpPr>
          <p:nvPr>
            <p:ph idx="4294967295"/>
          </p:nvPr>
        </p:nvSpPr>
        <p:spPr/>
        <p:txBody>
          <a:bodyPr/>
          <a:lstStyle/>
          <a:p>
            <a:r>
              <a:rPr lang="en-US" altLang="en-PK"/>
              <a:t>Defining the inspection activities schedule</a:t>
            </a:r>
          </a:p>
          <a:p>
            <a:pPr lvl="1"/>
            <a:r>
              <a:rPr lang="en-US" altLang="en-PK"/>
              <a:t>Overview, when required</a:t>
            </a:r>
          </a:p>
          <a:p>
            <a:pPr lvl="1"/>
            <a:r>
              <a:rPr lang="en-US" altLang="en-PK"/>
              <a:t>Preparation effort</a:t>
            </a:r>
          </a:p>
          <a:p>
            <a:pPr lvl="1"/>
            <a:r>
              <a:rPr lang="en-US" altLang="en-PK"/>
              <a:t>Inspection meeting duration</a:t>
            </a:r>
          </a:p>
          <a:p>
            <a:pPr lvl="1"/>
            <a:r>
              <a:rPr lang="en-US" altLang="en-PK"/>
              <a:t>Analysis meeting</a:t>
            </a:r>
          </a:p>
          <a:p>
            <a:pPr lvl="1"/>
            <a:r>
              <a:rPr lang="en-US" altLang="en-PK"/>
              <a:t>Logistics</a:t>
            </a:r>
          </a:p>
        </p:txBody>
      </p:sp>
      <p:sp>
        <p:nvSpPr>
          <p:cNvPr id="25604" name="Slide Number Placeholder 3">
            <a:extLst>
              <a:ext uri="{FF2B5EF4-FFF2-40B4-BE49-F238E27FC236}">
                <a16:creationId xmlns:a16="http://schemas.microsoft.com/office/drawing/2014/main" id="{2D048235-2259-4629-A3E2-954055B091FA}"/>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64A979F-FBD3-4219-8D8F-7D73F7C40C79}" type="slidenum">
              <a:rPr lang="en-US" altLang="en-PK" sz="1400"/>
              <a:pPr/>
              <a:t>22</a:t>
            </a:fld>
            <a:endParaRPr lang="en-US" altLang="en-PK"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93F61BA4-A95C-41C2-925E-9AB02EA16129}"/>
              </a:ext>
            </a:extLst>
          </p:cNvPr>
          <p:cNvSpPr>
            <a:spLocks noGrp="1"/>
          </p:cNvSpPr>
          <p:nvPr>
            <p:ph type="title" idx="4294967295"/>
          </p:nvPr>
        </p:nvSpPr>
        <p:spPr/>
        <p:txBody>
          <a:bodyPr/>
          <a:lstStyle/>
          <a:p>
            <a:r>
              <a:rPr lang="en-US" altLang="en-PK"/>
              <a:t>Moderator - 1</a:t>
            </a:r>
          </a:p>
        </p:txBody>
      </p:sp>
      <p:sp>
        <p:nvSpPr>
          <p:cNvPr id="6147" name="Content Placeholder 2">
            <a:extLst>
              <a:ext uri="{FF2B5EF4-FFF2-40B4-BE49-F238E27FC236}">
                <a16:creationId xmlns:a16="http://schemas.microsoft.com/office/drawing/2014/main" id="{039404E1-D047-4D25-9C86-EDF384445402}"/>
              </a:ext>
            </a:extLst>
          </p:cNvPr>
          <p:cNvSpPr>
            <a:spLocks noGrp="1"/>
          </p:cNvSpPr>
          <p:nvPr>
            <p:ph idx="4294967295"/>
          </p:nvPr>
        </p:nvSpPr>
        <p:spPr/>
        <p:txBody>
          <a:bodyPr/>
          <a:lstStyle/>
          <a:p>
            <a:r>
              <a:rPr lang="en-US" altLang="en-PK"/>
              <a:t>The moderator is a key role in successful inspections</a:t>
            </a:r>
          </a:p>
          <a:p>
            <a:r>
              <a:rPr lang="en-US" altLang="en-PK"/>
              <a:t>He/she ensures that the inspection procedures are followed, that the inspectors fulfill their responsibilities within their defined roles, and that the inspection is performed successfully</a:t>
            </a:r>
          </a:p>
        </p:txBody>
      </p:sp>
      <p:sp>
        <p:nvSpPr>
          <p:cNvPr id="6148" name="Slide Number Placeholder 3">
            <a:extLst>
              <a:ext uri="{FF2B5EF4-FFF2-40B4-BE49-F238E27FC236}">
                <a16:creationId xmlns:a16="http://schemas.microsoft.com/office/drawing/2014/main" id="{788CF544-EFE2-446D-B72F-103B0F812952}"/>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DBA6079-AF62-476D-A708-D21024676381}" type="slidenum">
              <a:rPr lang="en-US" altLang="en-PK" sz="1400"/>
              <a:pPr/>
              <a:t>3</a:t>
            </a:fld>
            <a:endParaRPr lang="en-US" altLang="en-PK"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CC718357-461A-4687-ACD0-1BDDBA1BE2F1}"/>
              </a:ext>
            </a:extLst>
          </p:cNvPr>
          <p:cNvSpPr>
            <a:spLocks noGrp="1"/>
          </p:cNvSpPr>
          <p:nvPr>
            <p:ph type="title" idx="4294967295"/>
          </p:nvPr>
        </p:nvSpPr>
        <p:spPr/>
        <p:txBody>
          <a:bodyPr/>
          <a:lstStyle/>
          <a:p>
            <a:r>
              <a:rPr lang="en-US" altLang="en-PK"/>
              <a:t>Moderator - 2</a:t>
            </a:r>
          </a:p>
        </p:txBody>
      </p:sp>
      <p:sp>
        <p:nvSpPr>
          <p:cNvPr id="7171" name="Content Placeholder 2">
            <a:extLst>
              <a:ext uri="{FF2B5EF4-FFF2-40B4-BE49-F238E27FC236}">
                <a16:creationId xmlns:a16="http://schemas.microsoft.com/office/drawing/2014/main" id="{C4CAE9DC-FE99-4729-91E6-5B53B52CF7D5}"/>
              </a:ext>
            </a:extLst>
          </p:cNvPr>
          <p:cNvSpPr>
            <a:spLocks noGrp="1"/>
          </p:cNvSpPr>
          <p:nvPr>
            <p:ph idx="4294967295"/>
          </p:nvPr>
        </p:nvSpPr>
        <p:spPr/>
        <p:txBody>
          <a:bodyPr/>
          <a:lstStyle/>
          <a:p>
            <a:r>
              <a:rPr lang="en-US" altLang="en-PK"/>
              <a:t>A moderator must be trained in the process, principles, and practices of software inspections</a:t>
            </a:r>
          </a:p>
          <a:p>
            <a:r>
              <a:rPr lang="en-US" altLang="en-PK"/>
              <a:t>It is not a full-time job, but a part-time assignment, mostly given to senior and experienced programmers, designers, analysts, and writers who have active roles in a project</a:t>
            </a:r>
          </a:p>
        </p:txBody>
      </p:sp>
      <p:sp>
        <p:nvSpPr>
          <p:cNvPr id="7172" name="Slide Number Placeholder 3">
            <a:extLst>
              <a:ext uri="{FF2B5EF4-FFF2-40B4-BE49-F238E27FC236}">
                <a16:creationId xmlns:a16="http://schemas.microsoft.com/office/drawing/2014/main" id="{F4CB7C78-51C3-4040-AC17-800CFA4D7615}"/>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0F33A40-D244-4278-832E-0778460441A1}" type="slidenum">
              <a:rPr lang="en-US" altLang="en-PK" sz="1400"/>
              <a:pPr/>
              <a:t>4</a:t>
            </a:fld>
            <a:endParaRPr lang="en-US" altLang="en-PK"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388DC104-6028-4106-BA6F-291E1D2BE276}"/>
              </a:ext>
            </a:extLst>
          </p:cNvPr>
          <p:cNvSpPr>
            <a:spLocks noGrp="1"/>
          </p:cNvSpPr>
          <p:nvPr>
            <p:ph type="title" idx="4294967295"/>
          </p:nvPr>
        </p:nvSpPr>
        <p:spPr/>
        <p:txBody>
          <a:bodyPr/>
          <a:lstStyle/>
          <a:p>
            <a:r>
              <a:rPr lang="en-US" altLang="en-PK"/>
              <a:t>Moderator - 3</a:t>
            </a:r>
          </a:p>
        </p:txBody>
      </p:sp>
      <p:sp>
        <p:nvSpPr>
          <p:cNvPr id="8195" name="Content Placeholder 2">
            <a:extLst>
              <a:ext uri="{FF2B5EF4-FFF2-40B4-BE49-F238E27FC236}">
                <a16:creationId xmlns:a16="http://schemas.microsoft.com/office/drawing/2014/main" id="{01F979CA-DBD7-4805-818E-4BD45AB848E6}"/>
              </a:ext>
            </a:extLst>
          </p:cNvPr>
          <p:cNvSpPr>
            <a:spLocks noGrp="1"/>
          </p:cNvSpPr>
          <p:nvPr>
            <p:ph idx="4294967295"/>
          </p:nvPr>
        </p:nvSpPr>
        <p:spPr/>
        <p:txBody>
          <a:bodyPr/>
          <a:lstStyle/>
          <a:p>
            <a:r>
              <a:rPr lang="en-US" altLang="en-PK"/>
              <a:t>They should be recognized for the extra time it takes to moderate, whether on their own project or other projects</a:t>
            </a:r>
          </a:p>
          <a:p>
            <a:r>
              <a:rPr lang="en-US" altLang="en-PK"/>
              <a:t>The moderator has to play many other tasks including working as a coordinator, facilitator, coach, mediator, manager</a:t>
            </a:r>
          </a:p>
          <a:p>
            <a:r>
              <a:rPr lang="en-US" altLang="en-PK"/>
              <a:t>He/she is not a representative of the management</a:t>
            </a:r>
          </a:p>
        </p:txBody>
      </p:sp>
      <p:sp>
        <p:nvSpPr>
          <p:cNvPr id="8196" name="Slide Number Placeholder 3">
            <a:extLst>
              <a:ext uri="{FF2B5EF4-FFF2-40B4-BE49-F238E27FC236}">
                <a16:creationId xmlns:a16="http://schemas.microsoft.com/office/drawing/2014/main" id="{E9A0CADC-2C2A-4479-B33F-B721D695BE9F}"/>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0242E08-383C-46E7-A2CE-AD35704E2F59}" type="slidenum">
              <a:rPr lang="en-US" altLang="en-PK" sz="1400"/>
              <a:pPr/>
              <a:t>5</a:t>
            </a:fld>
            <a:endParaRPr lang="en-US" altLang="en-PK"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327CAD06-54DE-47BB-BCED-76D1BA2E3E6E}"/>
              </a:ext>
            </a:extLst>
          </p:cNvPr>
          <p:cNvSpPr>
            <a:spLocks noGrp="1"/>
          </p:cNvSpPr>
          <p:nvPr>
            <p:ph type="title" idx="4294967295"/>
          </p:nvPr>
        </p:nvSpPr>
        <p:spPr/>
        <p:txBody>
          <a:bodyPr/>
          <a:lstStyle/>
          <a:p>
            <a:r>
              <a:rPr lang="en-US" altLang="en-PK"/>
              <a:t>Moderator - 4</a:t>
            </a:r>
          </a:p>
        </p:txBody>
      </p:sp>
      <p:sp>
        <p:nvSpPr>
          <p:cNvPr id="9219" name="Content Placeholder 2">
            <a:extLst>
              <a:ext uri="{FF2B5EF4-FFF2-40B4-BE49-F238E27FC236}">
                <a16:creationId xmlns:a16="http://schemas.microsoft.com/office/drawing/2014/main" id="{EDF0A0E9-A3C0-4FFC-8E59-9B86EBA417CC}"/>
              </a:ext>
            </a:extLst>
          </p:cNvPr>
          <p:cNvSpPr>
            <a:spLocks noGrp="1"/>
          </p:cNvSpPr>
          <p:nvPr>
            <p:ph idx="4294967295"/>
          </p:nvPr>
        </p:nvSpPr>
        <p:spPr/>
        <p:txBody>
          <a:bodyPr/>
          <a:lstStyle/>
          <a:p>
            <a:r>
              <a:rPr lang="en-US" altLang="en-PK"/>
              <a:t>Moderator best serve when they are objective and do not have a vested interest in the work product</a:t>
            </a:r>
          </a:p>
          <a:p>
            <a:r>
              <a:rPr lang="en-US" altLang="en-PK"/>
              <a:t>It should be rare to have such a situation</a:t>
            </a:r>
          </a:p>
          <a:p>
            <a:r>
              <a:rPr lang="en-US" altLang="en-PK"/>
              <a:t>Moderators best serve when they have technical or domain knowledge of the work product under inspection</a:t>
            </a:r>
          </a:p>
        </p:txBody>
      </p:sp>
      <p:sp>
        <p:nvSpPr>
          <p:cNvPr id="9220" name="Slide Number Placeholder 3">
            <a:extLst>
              <a:ext uri="{FF2B5EF4-FFF2-40B4-BE49-F238E27FC236}">
                <a16:creationId xmlns:a16="http://schemas.microsoft.com/office/drawing/2014/main" id="{384E5786-08A3-49F4-A725-6834B9E4C126}"/>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0ED55BD-E284-4B62-8C9A-302B054F7AA8}" type="slidenum">
              <a:rPr lang="en-US" altLang="en-PK" sz="1400"/>
              <a:pPr/>
              <a:t>6</a:t>
            </a:fld>
            <a:endParaRPr lang="en-US" altLang="en-PK"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B5032BB4-1617-4AA6-A7F6-5E09C16E5E09}"/>
              </a:ext>
            </a:extLst>
          </p:cNvPr>
          <p:cNvSpPr>
            <a:spLocks noGrp="1"/>
          </p:cNvSpPr>
          <p:nvPr>
            <p:ph type="title" idx="4294967295"/>
          </p:nvPr>
        </p:nvSpPr>
        <p:spPr/>
        <p:txBody>
          <a:bodyPr/>
          <a:lstStyle/>
          <a:p>
            <a:r>
              <a:rPr lang="en-US" altLang="en-PK"/>
              <a:t>Moderator - 5</a:t>
            </a:r>
          </a:p>
        </p:txBody>
      </p:sp>
      <p:sp>
        <p:nvSpPr>
          <p:cNvPr id="10243" name="Content Placeholder 2">
            <a:extLst>
              <a:ext uri="{FF2B5EF4-FFF2-40B4-BE49-F238E27FC236}">
                <a16:creationId xmlns:a16="http://schemas.microsoft.com/office/drawing/2014/main" id="{CB939161-251D-4081-A3F3-EAF83BDD8173}"/>
              </a:ext>
            </a:extLst>
          </p:cNvPr>
          <p:cNvSpPr>
            <a:spLocks noGrp="1"/>
          </p:cNvSpPr>
          <p:nvPr>
            <p:ph idx="4294967295"/>
          </p:nvPr>
        </p:nvSpPr>
        <p:spPr/>
        <p:txBody>
          <a:bodyPr/>
          <a:lstStyle/>
          <a:p>
            <a:r>
              <a:rPr lang="en-US" altLang="en-PK"/>
              <a:t>The moderator should pace the inspection meeting to ensure the participants are not overtaxed, working too long without breaks</a:t>
            </a:r>
          </a:p>
          <a:p>
            <a:r>
              <a:rPr lang="en-US" altLang="en-PK"/>
              <a:t>Inspection meetings should not be scheduled for more than two hours</a:t>
            </a:r>
          </a:p>
          <a:p>
            <a:r>
              <a:rPr lang="en-US" altLang="en-PK"/>
              <a:t>Moderators must also help in finding defects effectively and efficiently</a:t>
            </a:r>
          </a:p>
        </p:txBody>
      </p:sp>
      <p:sp>
        <p:nvSpPr>
          <p:cNvPr id="10244" name="Slide Number Placeholder 3">
            <a:extLst>
              <a:ext uri="{FF2B5EF4-FFF2-40B4-BE49-F238E27FC236}">
                <a16:creationId xmlns:a16="http://schemas.microsoft.com/office/drawing/2014/main" id="{13BCABED-E198-4B27-8E8F-EC2AF9A77B6B}"/>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B1E2AA1-DDEE-404A-8097-6EC88160F5CF}" type="slidenum">
              <a:rPr lang="en-US" altLang="en-PK" sz="1400"/>
              <a:pPr/>
              <a:t>7</a:t>
            </a:fld>
            <a:endParaRPr lang="en-US" altLang="en-PK"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16C2E009-C82A-42CC-8B09-8F9089B4933F}"/>
              </a:ext>
            </a:extLst>
          </p:cNvPr>
          <p:cNvSpPr>
            <a:spLocks noGrp="1"/>
          </p:cNvSpPr>
          <p:nvPr>
            <p:ph type="ctrTitle" idx="4294967295"/>
          </p:nvPr>
        </p:nvSpPr>
        <p:spPr>
          <a:xfrm>
            <a:off x="2209800" y="2130426"/>
            <a:ext cx="7772400" cy="1470025"/>
          </a:xfrm>
        </p:spPr>
        <p:txBody>
          <a:bodyPr/>
          <a:lstStyle/>
          <a:p>
            <a:r>
              <a:rPr lang="en-US" altLang="en-PK" sz="5000">
                <a:solidFill>
                  <a:srgbClr val="FFFFFF"/>
                </a:solidFill>
              </a:rPr>
              <a:t>Following slide to be inserted</a:t>
            </a:r>
          </a:p>
        </p:txBody>
      </p:sp>
      <p:sp>
        <p:nvSpPr>
          <p:cNvPr id="11267" name="Subtitle 2">
            <a:extLst>
              <a:ext uri="{FF2B5EF4-FFF2-40B4-BE49-F238E27FC236}">
                <a16:creationId xmlns:a16="http://schemas.microsoft.com/office/drawing/2014/main" id="{3AEBF88A-88ED-4099-B426-62E9424EB1A5}"/>
              </a:ext>
            </a:extLst>
          </p:cNvPr>
          <p:cNvSpPr>
            <a:spLocks noGrp="1"/>
          </p:cNvSpPr>
          <p:nvPr>
            <p:ph type="subTitle" idx="4294967295"/>
          </p:nvPr>
        </p:nvSpPr>
        <p:spPr>
          <a:xfrm>
            <a:off x="2667001" y="2362201"/>
            <a:ext cx="6778625" cy="1655763"/>
          </a:xfrm>
        </p:spPr>
        <p:txBody>
          <a:bodyPr/>
          <a:lstStyle/>
          <a:p>
            <a:pPr marL="0" indent="0" algn="ctr">
              <a:buNone/>
            </a:pPr>
            <a:r>
              <a:rPr lang="en-US" altLang="en-PK" sz="3400" b="1"/>
              <a:t>Qualities of Good Moderators</a:t>
            </a:r>
          </a:p>
        </p:txBody>
      </p:sp>
      <p:sp>
        <p:nvSpPr>
          <p:cNvPr id="11268" name="Slide Number Placeholder 3">
            <a:extLst>
              <a:ext uri="{FF2B5EF4-FFF2-40B4-BE49-F238E27FC236}">
                <a16:creationId xmlns:a16="http://schemas.microsoft.com/office/drawing/2014/main" id="{CF5FB71E-6E22-4B48-9121-221FEC4A1384}"/>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5C229FA-C8D6-4A49-945E-DF97147ED5B3}" type="slidenum">
              <a:rPr lang="en-US" altLang="en-PK" sz="1400"/>
              <a:pPr/>
              <a:t>8</a:t>
            </a:fld>
            <a:endParaRPr lang="en-US" altLang="en-PK"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504C91DA-EBA4-461F-9D09-4D7CD598C857}"/>
              </a:ext>
            </a:extLst>
          </p:cNvPr>
          <p:cNvSpPr>
            <a:spLocks noGrp="1"/>
          </p:cNvSpPr>
          <p:nvPr>
            <p:ph type="title" idx="4294967295"/>
          </p:nvPr>
        </p:nvSpPr>
        <p:spPr/>
        <p:txBody>
          <a:bodyPr/>
          <a:lstStyle/>
          <a:p>
            <a:r>
              <a:rPr lang="en-US" altLang="en-PK"/>
              <a:t>Qualities of Good Moderators</a:t>
            </a:r>
          </a:p>
        </p:txBody>
      </p:sp>
      <p:sp>
        <p:nvSpPr>
          <p:cNvPr id="12291" name="Content Placeholder 2">
            <a:extLst>
              <a:ext uri="{FF2B5EF4-FFF2-40B4-BE49-F238E27FC236}">
                <a16:creationId xmlns:a16="http://schemas.microsoft.com/office/drawing/2014/main" id="{31FE5D29-663F-4CC4-B986-0ACA56740A66}"/>
              </a:ext>
            </a:extLst>
          </p:cNvPr>
          <p:cNvSpPr>
            <a:spLocks noGrp="1"/>
          </p:cNvSpPr>
          <p:nvPr>
            <p:ph idx="4294967295"/>
          </p:nvPr>
        </p:nvSpPr>
        <p:spPr/>
        <p:txBody>
          <a:bodyPr/>
          <a:lstStyle/>
          <a:p>
            <a:r>
              <a:rPr lang="en-US" altLang="en-PK"/>
              <a:t>Independent and objective</a:t>
            </a:r>
          </a:p>
          <a:p>
            <a:r>
              <a:rPr lang="en-US" altLang="en-PK"/>
              <a:t>Leader</a:t>
            </a:r>
          </a:p>
          <a:p>
            <a:r>
              <a:rPr lang="en-US" altLang="en-PK"/>
              <a:t>Coach</a:t>
            </a:r>
          </a:p>
          <a:p>
            <a:r>
              <a:rPr lang="en-US" altLang="en-PK"/>
              <a:t>Technically astute</a:t>
            </a:r>
          </a:p>
          <a:p>
            <a:r>
              <a:rPr lang="en-US" altLang="en-PK"/>
              <a:t>Communication skills</a:t>
            </a:r>
          </a:p>
          <a:p>
            <a:r>
              <a:rPr lang="en-US" altLang="en-PK"/>
              <a:t>Trained</a:t>
            </a:r>
          </a:p>
        </p:txBody>
      </p:sp>
      <p:sp>
        <p:nvSpPr>
          <p:cNvPr id="12292" name="Slide Number Placeholder 3">
            <a:extLst>
              <a:ext uri="{FF2B5EF4-FFF2-40B4-BE49-F238E27FC236}">
                <a16:creationId xmlns:a16="http://schemas.microsoft.com/office/drawing/2014/main" id="{2A47C986-2907-46F6-A092-711BA8B50331}"/>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A3EADEB-1354-43B3-86AD-1FDB737C916F}" type="slidenum">
              <a:rPr lang="en-US" altLang="en-PK" sz="1400"/>
              <a:pPr/>
              <a:t>9</a:t>
            </a:fld>
            <a:endParaRPr lang="en-US" altLang="en-PK" sz="1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703</Words>
  <Application>Microsoft Office PowerPoint</Application>
  <PresentationFormat>Widescreen</PresentationFormat>
  <Paragraphs>130</Paragraphs>
  <Slides>22</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PowerPoint Presentation</vt:lpstr>
      <vt:lpstr>Moderator</vt:lpstr>
      <vt:lpstr>Moderator - 1</vt:lpstr>
      <vt:lpstr>Moderator - 2</vt:lpstr>
      <vt:lpstr>Moderator - 3</vt:lpstr>
      <vt:lpstr>Moderator - 4</vt:lpstr>
      <vt:lpstr>Moderator - 5</vt:lpstr>
      <vt:lpstr>Following slide to be inserted</vt:lpstr>
      <vt:lpstr>Qualities of Good Moderators</vt:lpstr>
      <vt:lpstr>Independent and Objective</vt:lpstr>
      <vt:lpstr>Leader</vt:lpstr>
      <vt:lpstr>Coach</vt:lpstr>
      <vt:lpstr>Technically Astute</vt:lpstr>
      <vt:lpstr>Communication Skills</vt:lpstr>
      <vt:lpstr>Trained</vt:lpstr>
      <vt:lpstr>PowerPoint Presentation</vt:lpstr>
      <vt:lpstr>Problems with Moderators</vt:lpstr>
      <vt:lpstr>Activities to be Performed by the Moderator</vt:lpstr>
      <vt:lpstr>Inspection Scheduling - 1</vt:lpstr>
      <vt:lpstr>Inspection Scheduling - 2</vt:lpstr>
      <vt:lpstr>Inspection Scheduling - 3 </vt:lpstr>
      <vt:lpstr>Inspection Scheduling - 4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bno</dc:creator>
  <cp:lastModifiedBy>bno</cp:lastModifiedBy>
  <cp:revision>1</cp:revision>
  <dcterms:created xsi:type="dcterms:W3CDTF">2020-04-19T17:17:27Z</dcterms:created>
  <dcterms:modified xsi:type="dcterms:W3CDTF">2020-04-19T17:17:47Z</dcterms:modified>
</cp:coreProperties>
</file>