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bookmarkIdSeed="2">
  <p:sldMasterIdLst>
    <p:sldMasterId id="2147483648" r:id="rId1"/>
  </p:sldMasterIdLst>
  <p:notesMasterIdLst>
    <p:notesMasterId r:id="rId9"/>
  </p:notesMasterIdLst>
  <p:sldIdLst>
    <p:sldId id="256" r:id="rId2"/>
    <p:sldId id="258" r:id="rId3"/>
    <p:sldId id="262" r:id="rId4"/>
    <p:sldId id="263" r:id="rId5"/>
    <p:sldId id="264" r:id="rId6"/>
    <p:sldId id="261" r:id="rId7"/>
    <p:sldId id="257" r:id="rId8"/>
  </p:sldIdLst>
  <p:sldSz cx="10691813" cy="7559675"/>
  <p:notesSz cx="6858000" cy="9144000"/>
  <p:defaultTextStyle>
    <a:defPPr>
      <a:defRPr lang="en-US"/>
    </a:defPPr>
    <a:lvl1pPr marL="0" indent="0" algn="l" defTabSz="1007943" rtl="0" eaLnBrk="1" latinLnBrk="0" hangingPunct="1">
      <a:spcBef>
        <a:spcPts val="300"/>
      </a:spcBef>
      <a:buFont typeface="Arial" panose="020B0604020202020204" pitchFamily="34" charset="0"/>
      <a:buNone/>
      <a:defRPr sz="1200" kern="1200">
        <a:solidFill>
          <a:schemeClr val="tx1"/>
        </a:solidFill>
        <a:latin typeface="+mn-lt"/>
        <a:ea typeface="+mn-ea"/>
        <a:cs typeface="+mn-cs"/>
      </a:defRPr>
    </a:lvl1pPr>
    <a:lvl2pPr marL="180975" indent="-180975" algn="l" defTabSz="1007943" rtl="0" eaLnBrk="1" latinLnBrk="0" hangingPunct="1">
      <a:buClr>
        <a:schemeClr val="accent2"/>
      </a:buClr>
      <a:buSzPct val="90000"/>
      <a:buFont typeface="Arial" panose="020B0604020202020204" pitchFamily="34" charset="0"/>
      <a:buChar char="●"/>
      <a:defRPr sz="1200" kern="1200">
        <a:solidFill>
          <a:schemeClr val="tx1"/>
        </a:solidFill>
        <a:latin typeface="+mn-lt"/>
        <a:ea typeface="+mn-ea"/>
        <a:cs typeface="+mn-cs"/>
      </a:defRPr>
    </a:lvl2pPr>
    <a:lvl3pPr marL="361950" indent="-180975" algn="l" defTabSz="1007943" rtl="0" eaLnBrk="1" latinLnBrk="0" hangingPunct="1">
      <a:buClr>
        <a:schemeClr val="accent2"/>
      </a:buClr>
      <a:buFont typeface="Arial" panose="020B0604020202020204" pitchFamily="34" charset="0"/>
      <a:buChar char="–"/>
      <a:defRPr sz="1200" kern="1200">
        <a:solidFill>
          <a:schemeClr val="tx1"/>
        </a:solidFill>
        <a:latin typeface="+mn-lt"/>
        <a:ea typeface="+mn-ea"/>
        <a:cs typeface="+mn-cs"/>
      </a:defRPr>
    </a:lvl3pPr>
    <a:lvl4pPr marL="542925" indent="-180975" algn="l" defTabSz="1007943" rtl="0" eaLnBrk="1" latinLnBrk="0" hangingPunct="1">
      <a:buClr>
        <a:schemeClr val="accent2"/>
      </a:buClr>
      <a:buFont typeface="Arial" panose="020B0604020202020204" pitchFamily="34" charset="0"/>
      <a:buChar char="•"/>
      <a:defRPr sz="1200" kern="1200">
        <a:solidFill>
          <a:schemeClr val="tx1"/>
        </a:solidFill>
        <a:latin typeface="+mn-lt"/>
        <a:ea typeface="+mn-ea"/>
        <a:cs typeface="+mn-cs"/>
      </a:defRPr>
    </a:lvl4pPr>
    <a:lvl5pPr marL="723900" indent="-180975" algn="l" defTabSz="1007943" rtl="0" eaLnBrk="1" latinLnBrk="0" hangingPunct="1">
      <a:buClr>
        <a:schemeClr val="accent2"/>
      </a:buClr>
      <a:buFont typeface="Arial" panose="020B0604020202020204" pitchFamily="34" charset="0"/>
      <a:buChar char="–"/>
      <a:defRPr sz="1200" kern="1200">
        <a:solidFill>
          <a:schemeClr val="tx1"/>
        </a:solidFill>
        <a:latin typeface="+mn-lt"/>
        <a:ea typeface="+mn-ea"/>
        <a:cs typeface="+mn-cs"/>
      </a:defRPr>
    </a:lvl5pPr>
    <a:lvl6pPr marL="904875" indent="-180975" algn="l" defTabSz="1007943" rtl="0" eaLnBrk="1" latinLnBrk="0" hangingPunct="1">
      <a:buClr>
        <a:schemeClr val="accent2"/>
      </a:buClr>
      <a:buFont typeface="Arial" panose="020B0604020202020204" pitchFamily="34" charset="0"/>
      <a:buChar char="•"/>
      <a:defRPr sz="1200" kern="1200">
        <a:solidFill>
          <a:schemeClr val="tx1"/>
        </a:solidFill>
        <a:latin typeface="+mn-lt"/>
        <a:ea typeface="+mn-ea"/>
        <a:cs typeface="+mn-cs"/>
      </a:defRPr>
    </a:lvl6pPr>
    <a:lvl7pPr marL="1085850" indent="-180975" algn="l" defTabSz="1007943" rtl="0" eaLnBrk="1" latinLnBrk="0" hangingPunct="1">
      <a:buClr>
        <a:schemeClr val="accent2"/>
      </a:buClr>
      <a:buFont typeface="Arial" panose="020B0604020202020204" pitchFamily="34" charset="0"/>
      <a:buChar char="–"/>
      <a:defRPr sz="1200" kern="1200">
        <a:solidFill>
          <a:schemeClr val="tx1"/>
        </a:solidFill>
        <a:latin typeface="+mn-lt"/>
        <a:ea typeface="+mn-ea"/>
        <a:cs typeface="+mn-cs"/>
      </a:defRPr>
    </a:lvl7pPr>
    <a:lvl8pPr marL="1266825" indent="-180975" algn="l" defTabSz="1007943" rtl="0" eaLnBrk="1" latinLnBrk="0" hangingPunct="1">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447800" indent="-180975" algn="l" defTabSz="1007943" rtl="0" eaLnBrk="1" latinLnBrk="0" hangingPunct="1">
      <a:buClr>
        <a:schemeClr val="accent2"/>
      </a:buClr>
      <a:buFont typeface="Arial" panose="020B0604020202020204" pitchFamily="34" charset="0"/>
      <a:buChar char="–"/>
      <a:defRPr sz="1200" kern="1200" baseline="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EF6447A-24EA-4742-A8FB-1DF080B5CEF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EF6447A-24EA-4742-A8FB-1DF080B5CEFA}" styleName="BNEF Table">
    <a:wholeTbl>
      <a:tcTxStyle>
        <a:fontRef idx="minor">
          <a:prstClr val="black"/>
        </a:fontRef>
        <a:schemeClr val="dk1"/>
      </a:tcTxStyle>
      <a:tcStyle>
        <a:tcBdr>
          <a:left>
            <a:ln>
              <a:noFill/>
            </a:ln>
          </a:left>
          <a:right>
            <a:ln>
              <a:noFill/>
            </a:ln>
          </a:right>
          <a:top>
            <a:ln w="19050" cmpd="sng">
              <a:solidFill>
                <a:schemeClr val="accent2"/>
              </a:solidFill>
            </a:ln>
          </a:top>
          <a:bottom>
            <a:ln w="19050" cmpd="sng">
              <a:solidFill>
                <a:schemeClr val="accent2"/>
              </a:solidFill>
            </a:ln>
          </a:bottom>
          <a:insideH>
            <a:ln w="12700" cmpd="sng">
              <a:solidFill>
                <a:schemeClr val="lt2"/>
              </a:solidFill>
            </a:ln>
          </a:insideH>
          <a:insideV>
            <a:ln>
              <a:noFill/>
            </a:ln>
          </a:insideV>
        </a:tcBdr>
        <a:fill>
          <a:noFill/>
        </a:fill>
      </a:tcStyle>
    </a:wholeTbl>
    <a:firstCol>
      <a:tcTxStyle b="on">
        <a:fontRef idx="minor">
          <a:prstClr val="black"/>
        </a:fontRef>
        <a:schemeClr val="accent2"/>
      </a:tcTxStyle>
      <a:tcStyle>
        <a:tcBdr/>
        <a:fill>
          <a:noFill/>
        </a:fill>
      </a:tcStyle>
    </a:firstCol>
    <a:firstRow>
      <a:tcTxStyle b="on">
        <a:fontRef idx="minor">
          <a:prstClr val="black"/>
        </a:fontRef>
        <a:schemeClr val="accent2"/>
      </a:tcTxStyle>
      <a:tcStyle>
        <a:tcBdr>
          <a:bottom>
            <a:ln w="1905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9" autoAdjust="0"/>
    <p:restoredTop sz="94262" autoAdjust="0"/>
  </p:normalViewPr>
  <p:slideViewPr>
    <p:cSldViewPr showGuides="1">
      <p:cViewPr>
        <p:scale>
          <a:sx n="40" d="100"/>
          <a:sy n="40" d="100"/>
        </p:scale>
        <p:origin x="2184" y="117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DD9C81-ABBB-4F6C-B990-C0CB418B944E}" type="datetimeFigureOut">
              <a:rPr lang="da-DK" smtClean="0"/>
              <a:t>27-07-2017</a:t>
            </a:fld>
            <a:endParaRPr lang="da-DK"/>
          </a:p>
        </p:txBody>
      </p:sp>
      <p:sp>
        <p:nvSpPr>
          <p:cNvPr id="4" name="Slide Image Placeholder 3"/>
          <p:cNvSpPr>
            <a:spLocks noGrp="1" noRot="1" noChangeAspect="1"/>
          </p:cNvSpPr>
          <p:nvPr>
            <p:ph type="sldImg" idx="2"/>
          </p:nvPr>
        </p:nvSpPr>
        <p:spPr>
          <a:xfrm>
            <a:off x="1246188" y="1143000"/>
            <a:ext cx="4365625"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3C0FF5-A181-4807-820F-B1DC30B8B01A}" type="slidenum">
              <a:rPr lang="da-DK" smtClean="0"/>
              <a:t>‹#›</a:t>
            </a:fld>
            <a:endParaRPr lang="da-DK"/>
          </a:p>
        </p:txBody>
      </p:sp>
    </p:spTree>
    <p:extLst>
      <p:ext uri="{BB962C8B-B14F-4D97-AF65-F5344CB8AC3E}">
        <p14:creationId xmlns:p14="http://schemas.microsoft.com/office/powerpoint/2010/main" val="2513561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ctsLYN" hidden="1"/>
          <p:cNvSpPr/>
          <p:nvPr userDrawn="1"/>
        </p:nvSpPr>
        <p:spPr>
          <a:xfrm>
            <a:off x="0" y="0"/>
            <a:ext cx="0" cy="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a:t>Title Slide</a:t>
            </a:r>
          </a:p>
        </p:txBody>
      </p:sp>
      <p:pic>
        <p:nvPicPr>
          <p:cNvPr id="8" name="DotsGrid"/>
          <p:cNvPicPr>
            <a:picLocks noChangeAspect="1"/>
          </p:cNvPicPr>
          <p:nvPr userDrawn="1"/>
        </p:nvPicPr>
        <p:blipFill rotWithShape="1">
          <a:blip r:embed="rId2"/>
          <a:srcRect t="1795" b="1795"/>
          <a:stretch/>
        </p:blipFill>
        <p:spPr>
          <a:xfrm>
            <a:off x="0" y="-1"/>
            <a:ext cx="10692000" cy="7559675"/>
          </a:xfrm>
          <a:prstGeom prst="rect">
            <a:avLst/>
          </a:prstGeom>
        </p:spPr>
      </p:pic>
      <p:sp>
        <p:nvSpPr>
          <p:cNvPr id="9" name="ctsTitleImageBox"/>
          <p:cNvSpPr>
            <a:spLocks noChangeAspect="1"/>
          </p:cNvSpPr>
          <p:nvPr userDrawn="1"/>
        </p:nvSpPr>
        <p:spPr>
          <a:xfrm>
            <a:off x="6601661" y="0"/>
            <a:ext cx="4090152" cy="3798000"/>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pic>
        <p:nvPicPr>
          <p:cNvPr id="7" name="WhiteShapeOverlay"/>
          <p:cNvPicPr>
            <a:picLocks noChangeAspect="1"/>
          </p:cNvPicPr>
          <p:nvPr userDrawn="1"/>
        </p:nvPicPr>
        <p:blipFill rotWithShape="1">
          <a:blip r:embed="rId3"/>
          <a:srcRect t="2812" b="2812"/>
          <a:stretch/>
        </p:blipFill>
        <p:spPr>
          <a:xfrm>
            <a:off x="0" y="0"/>
            <a:ext cx="10692000" cy="7559674"/>
          </a:xfrm>
          <a:prstGeom prst="rect">
            <a:avLst/>
          </a:prstGeom>
        </p:spPr>
      </p:pic>
      <p:grpSp>
        <p:nvGrpSpPr>
          <p:cNvPr id="15" name="Lines"/>
          <p:cNvGrpSpPr/>
          <p:nvPr userDrawn="1"/>
        </p:nvGrpSpPr>
        <p:grpSpPr>
          <a:xfrm>
            <a:off x="-20638" y="0"/>
            <a:ext cx="10712451" cy="7559675"/>
            <a:chOff x="-20638" y="0"/>
            <a:chExt cx="10733088" cy="7559675"/>
          </a:xfrm>
        </p:grpSpPr>
        <p:sp>
          <p:nvSpPr>
            <p:cNvPr id="13" name="Line 5"/>
            <p:cNvSpPr>
              <a:spLocks noChangeShapeType="1"/>
            </p:cNvSpPr>
            <p:nvPr userDrawn="1"/>
          </p:nvSpPr>
          <p:spPr bwMode="auto">
            <a:xfrm>
              <a:off x="-20638" y="3802697"/>
              <a:ext cx="10733088" cy="0"/>
            </a:xfrm>
            <a:prstGeom prst="line">
              <a:avLst/>
            </a:prstGeom>
            <a:noFill/>
            <a:ln w="12700" cap="flat">
              <a:solidFill>
                <a:srgbClr val="D0D0D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noAutofit/>
            </a:bodyPr>
            <a:lstStyle/>
            <a:p>
              <a:endParaRPr lang="en-US" noProof="0" dirty="0"/>
            </a:p>
          </p:txBody>
        </p:sp>
        <p:sp>
          <p:nvSpPr>
            <p:cNvPr id="14" name="Line 6"/>
            <p:cNvSpPr>
              <a:spLocks noChangeShapeType="1"/>
            </p:cNvSpPr>
            <p:nvPr userDrawn="1"/>
          </p:nvSpPr>
          <p:spPr bwMode="auto">
            <a:xfrm flipV="1">
              <a:off x="5085818" y="0"/>
              <a:ext cx="3168352" cy="7559675"/>
            </a:xfrm>
            <a:prstGeom prst="line">
              <a:avLst/>
            </a:prstGeom>
            <a:noFill/>
            <a:ln w="12700" cap="flat">
              <a:solidFill>
                <a:srgbClr val="D0D0D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noAutofit/>
            </a:bodyPr>
            <a:lstStyle/>
            <a:p>
              <a:endParaRPr lang="en-US" noProof="0" dirty="0"/>
            </a:p>
          </p:txBody>
        </p:sp>
      </p:grpSp>
      <p:pic>
        <p:nvPicPr>
          <p:cNvPr id="17" name="Logo"/>
          <p:cNvPicPr>
            <a:picLocks noChangeAspect="1"/>
          </p:cNvPicPr>
          <p:nvPr userDrawn="1"/>
        </p:nvPicPr>
        <p:blipFill>
          <a:blip r:embed="rId4"/>
          <a:stretch>
            <a:fillRect/>
          </a:stretch>
        </p:blipFill>
        <p:spPr>
          <a:xfrm>
            <a:off x="9802678" y="4599506"/>
            <a:ext cx="599814" cy="2615081"/>
          </a:xfrm>
          <a:prstGeom prst="rect">
            <a:avLst/>
          </a:prstGeom>
        </p:spPr>
      </p:pic>
      <p:sp>
        <p:nvSpPr>
          <p:cNvPr id="2" name="ctsTitlePlaceholder"/>
          <p:cNvSpPr>
            <a:spLocks noGrp="1"/>
          </p:cNvSpPr>
          <p:nvPr>
            <p:ph type="ctrTitle" hasCustomPrompt="1"/>
          </p:nvPr>
        </p:nvSpPr>
        <p:spPr>
          <a:xfrm>
            <a:off x="449263" y="2123653"/>
            <a:ext cx="6192000" cy="1620430"/>
          </a:xfrm>
        </p:spPr>
        <p:txBody>
          <a:bodyPr wrap="square" lIns="0" tIns="0" rIns="0" bIns="36000" anchor="b" anchorCtr="0">
            <a:noAutofit/>
          </a:bodyPr>
          <a:lstStyle>
            <a:lvl1pPr algn="l">
              <a:defRPr sz="4800" b="1" baseline="0"/>
            </a:lvl1pPr>
          </a:lstStyle>
          <a:p>
            <a:r>
              <a:rPr lang="en-US" noProof="0" dirty="0"/>
              <a:t>&lt;Presentation title&gt;</a:t>
            </a:r>
          </a:p>
        </p:txBody>
      </p:sp>
      <p:sp>
        <p:nvSpPr>
          <p:cNvPr id="3" name="ctsSubtitlePlaceholder"/>
          <p:cNvSpPr>
            <a:spLocks noGrp="1"/>
          </p:cNvSpPr>
          <p:nvPr>
            <p:ph type="subTitle" idx="1" hasCustomPrompt="1"/>
          </p:nvPr>
        </p:nvSpPr>
        <p:spPr>
          <a:xfrm>
            <a:off x="415454" y="3995738"/>
            <a:ext cx="5473337" cy="626701"/>
          </a:xfrm>
          <a:prstGeom prst="rect">
            <a:avLst/>
          </a:prstGeom>
          <a:solidFill>
            <a:schemeClr val="bg1"/>
          </a:solidFill>
        </p:spPr>
        <p:txBody>
          <a:bodyPr wrap="square" lIns="36000" tIns="36000" rIns="36000" bIns="36000">
            <a:spAutoFit/>
          </a:bodyPr>
          <a:lstStyle>
            <a:lvl1pPr marL="0" indent="0" algn="l">
              <a:spcBef>
                <a:spcPts val="0"/>
              </a:spcBef>
              <a:buNone/>
              <a:defRPr sz="1800" b="1" baseline="0">
                <a:solidFill>
                  <a:schemeClr val="accent2"/>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noProof="0" dirty="0"/>
              <a:t>&lt;Sub title&gt;</a:t>
            </a:r>
          </a:p>
          <a:p>
            <a:endParaRPr lang="en-US" noProof="0" dirty="0"/>
          </a:p>
        </p:txBody>
      </p:sp>
      <p:sp>
        <p:nvSpPr>
          <p:cNvPr id="10" name="Text Placeholder 9"/>
          <p:cNvSpPr>
            <a:spLocks noGrp="1"/>
          </p:cNvSpPr>
          <p:nvPr>
            <p:ph type="body" sz="quarter" idx="11" hasCustomPrompt="1"/>
          </p:nvPr>
        </p:nvSpPr>
        <p:spPr>
          <a:xfrm>
            <a:off x="416084" y="4779441"/>
            <a:ext cx="3057365" cy="288147"/>
          </a:xfrm>
          <a:solidFill>
            <a:schemeClr val="bg1"/>
          </a:solidFill>
        </p:spPr>
        <p:txBody>
          <a:bodyPr wrap="square" lIns="36000" tIns="36000" rIns="36000" bIns="36000">
            <a:spAutoFit/>
          </a:bodyPr>
          <a:lstStyle>
            <a:lvl1pPr marL="0" indent="0">
              <a:buNone/>
              <a:defRPr baseline="0"/>
            </a:lvl1pPr>
          </a:lstStyle>
          <a:p>
            <a:pPr lvl="0"/>
            <a:r>
              <a:rPr lang="en-US" noProof="0" dirty="0"/>
              <a:t>&lt;Insert name&gt;</a:t>
            </a:r>
          </a:p>
        </p:txBody>
      </p:sp>
      <p:sp>
        <p:nvSpPr>
          <p:cNvPr id="5" name="Date Placeholder 4"/>
          <p:cNvSpPr>
            <a:spLocks noGrp="1"/>
          </p:cNvSpPr>
          <p:nvPr>
            <p:ph type="dt" sz="half" idx="12"/>
          </p:nvPr>
        </p:nvSpPr>
        <p:spPr>
          <a:xfrm>
            <a:off x="416086" y="6738962"/>
            <a:ext cx="1800000" cy="288147"/>
          </a:xfrm>
          <a:prstGeom prst="rect">
            <a:avLst/>
          </a:prstGeom>
          <a:solidFill>
            <a:schemeClr val="bg1"/>
          </a:solidFill>
        </p:spPr>
        <p:txBody>
          <a:bodyPr wrap="square" lIns="36000" tIns="36000" rIns="36000" bIns="36000">
            <a:spAutoFit/>
          </a:bodyPr>
          <a:lstStyle>
            <a:lvl1pPr marL="0" indent="0" rtl="0">
              <a:buFont typeface="Arial" panose="020B0604020202020204" pitchFamily="34" charset="0"/>
              <a:buNone/>
              <a:defRPr sz="1400">
                <a:solidFill>
                  <a:schemeClr val="accent2"/>
                </a:solidFill>
              </a:defRPr>
            </a:lvl1pPr>
          </a:lstStyle>
          <a:p>
            <a:r>
              <a:rPr lang="en-US" noProof="0" dirty="0"/>
              <a:t>&lt;Insert Date&gt;</a:t>
            </a:r>
          </a:p>
        </p:txBody>
      </p:sp>
    </p:spTree>
    <p:extLst>
      <p:ext uri="{BB962C8B-B14F-4D97-AF65-F5344CB8AC3E}">
        <p14:creationId xmlns:p14="http://schemas.microsoft.com/office/powerpoint/2010/main" val="3006526788"/>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Boxes">
    <p:spTree>
      <p:nvGrpSpPr>
        <p:cNvPr id="1" name=""/>
        <p:cNvGrpSpPr/>
        <p:nvPr/>
      </p:nvGrpSpPr>
      <p:grpSpPr>
        <a:xfrm>
          <a:off x="0" y="0"/>
          <a:ext cx="0" cy="0"/>
          <a:chOff x="0" y="0"/>
          <a:chExt cx="0" cy="0"/>
        </a:xfrm>
      </p:grpSpPr>
      <p:sp>
        <p:nvSpPr>
          <p:cNvPr id="3" name="ctsLYN" hidden="1"/>
          <p:cNvSpPr/>
          <p:nvPr userDrawn="1"/>
        </p:nvSpPr>
        <p:spPr>
          <a:xfrm>
            <a:off x="0" y="0"/>
            <a:ext cx="0" cy="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a:t>Six Boxes</a:t>
            </a:r>
          </a:p>
        </p:txBody>
      </p:sp>
      <p:sp>
        <p:nvSpPr>
          <p:cNvPr id="14" name="Content Placeholder 5"/>
          <p:cNvSpPr>
            <a:spLocks noGrp="1"/>
          </p:cNvSpPr>
          <p:nvPr>
            <p:ph sz="quarter" idx="12" hasCustomPrompt="1"/>
          </p:nvPr>
        </p:nvSpPr>
        <p:spPr>
          <a:xfrm>
            <a:off x="7218363" y="1979257"/>
            <a:ext cx="3024187" cy="2016995"/>
          </a:xfrm>
        </p:spPr>
        <p:txBody>
          <a:body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5" name="Content Placeholder 5"/>
          <p:cNvSpPr>
            <a:spLocks noGrp="1"/>
          </p:cNvSpPr>
          <p:nvPr>
            <p:ph sz="quarter" idx="13" hasCustomPrompt="1"/>
          </p:nvPr>
        </p:nvSpPr>
        <p:spPr>
          <a:xfrm>
            <a:off x="3833813" y="1979257"/>
            <a:ext cx="3024187" cy="2016995"/>
          </a:xfrm>
        </p:spPr>
        <p:txBody>
          <a:body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6" name="Content Placeholder 5"/>
          <p:cNvSpPr>
            <a:spLocks noGrp="1"/>
          </p:cNvSpPr>
          <p:nvPr>
            <p:ph sz="quarter" idx="15" hasCustomPrompt="1"/>
          </p:nvPr>
        </p:nvSpPr>
        <p:spPr>
          <a:xfrm>
            <a:off x="449263" y="1979257"/>
            <a:ext cx="3024187" cy="2016995"/>
          </a:xfrm>
        </p:spPr>
        <p:txBody>
          <a:body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7" name="Content Placeholder 5"/>
          <p:cNvSpPr>
            <a:spLocks noGrp="1"/>
          </p:cNvSpPr>
          <p:nvPr>
            <p:ph sz="quarter" idx="16" hasCustomPrompt="1"/>
          </p:nvPr>
        </p:nvSpPr>
        <p:spPr>
          <a:xfrm>
            <a:off x="7218363" y="4642568"/>
            <a:ext cx="3024187" cy="2016995"/>
          </a:xfrm>
        </p:spPr>
        <p:txBody>
          <a:body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8" name="Content Placeholder 5"/>
          <p:cNvSpPr>
            <a:spLocks noGrp="1"/>
          </p:cNvSpPr>
          <p:nvPr>
            <p:ph sz="quarter" idx="17" hasCustomPrompt="1"/>
          </p:nvPr>
        </p:nvSpPr>
        <p:spPr>
          <a:xfrm>
            <a:off x="3833813" y="4642568"/>
            <a:ext cx="3024187" cy="2034044"/>
          </a:xfrm>
        </p:spPr>
        <p:txBody>
          <a:body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9" name="Content Placeholder 5"/>
          <p:cNvSpPr>
            <a:spLocks noGrp="1"/>
          </p:cNvSpPr>
          <p:nvPr>
            <p:ph sz="quarter" idx="18" hasCustomPrompt="1"/>
          </p:nvPr>
        </p:nvSpPr>
        <p:spPr>
          <a:xfrm>
            <a:off x="449263" y="4642568"/>
            <a:ext cx="3024187" cy="2034044"/>
          </a:xfrm>
        </p:spPr>
        <p:txBody>
          <a:body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1" name="Text Placeholder 2"/>
          <p:cNvSpPr>
            <a:spLocks noGrp="1"/>
          </p:cNvSpPr>
          <p:nvPr>
            <p:ph type="body" idx="1" hasCustomPrompt="1"/>
          </p:nvPr>
        </p:nvSpPr>
        <p:spPr>
          <a:xfrm>
            <a:off x="449263" y="1547589"/>
            <a:ext cx="3024187" cy="360000"/>
          </a:xfrm>
          <a:prstGeom prst="rect">
            <a:avLst/>
          </a:prstGeom>
        </p:spPr>
        <p:txBody>
          <a:bodyPr anchor="t" anchorCtr="0">
            <a:noAutofit/>
          </a:bodyPr>
          <a:lstStyle>
            <a:lvl1pPr marL="0" indent="0">
              <a:spcBef>
                <a:spcPts val="0"/>
              </a:spcBef>
              <a:buNone/>
              <a:defRPr sz="1600" b="1" baseline="0">
                <a:solidFill>
                  <a:schemeClr val="accent2"/>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noProof="0" dirty="0"/>
              <a:t>&lt;Insert heading&gt;</a:t>
            </a:r>
          </a:p>
        </p:txBody>
      </p:sp>
      <p:sp>
        <p:nvSpPr>
          <p:cNvPr id="12" name="Text Placeholder 2"/>
          <p:cNvSpPr>
            <a:spLocks noGrp="1"/>
          </p:cNvSpPr>
          <p:nvPr>
            <p:ph type="body" idx="19" hasCustomPrompt="1"/>
          </p:nvPr>
        </p:nvSpPr>
        <p:spPr>
          <a:xfrm>
            <a:off x="3833813" y="1547589"/>
            <a:ext cx="3024187" cy="360000"/>
          </a:xfrm>
          <a:prstGeom prst="rect">
            <a:avLst/>
          </a:prstGeom>
        </p:spPr>
        <p:txBody>
          <a:bodyPr anchor="t" anchorCtr="0">
            <a:noAutofit/>
          </a:bodyPr>
          <a:lstStyle>
            <a:lvl1pPr marL="0" indent="0">
              <a:spcBef>
                <a:spcPts val="0"/>
              </a:spcBef>
              <a:buNone/>
              <a:defRPr sz="1600" b="1" baseline="0">
                <a:solidFill>
                  <a:schemeClr val="accent2"/>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noProof="0" dirty="0"/>
              <a:t>&lt;Insert heading&gt;</a:t>
            </a:r>
          </a:p>
        </p:txBody>
      </p:sp>
      <p:sp>
        <p:nvSpPr>
          <p:cNvPr id="20" name="Text Placeholder 2"/>
          <p:cNvSpPr>
            <a:spLocks noGrp="1"/>
          </p:cNvSpPr>
          <p:nvPr>
            <p:ph type="body" idx="20" hasCustomPrompt="1"/>
          </p:nvPr>
        </p:nvSpPr>
        <p:spPr>
          <a:xfrm>
            <a:off x="7218363" y="1547589"/>
            <a:ext cx="3024187" cy="360000"/>
          </a:xfrm>
          <a:prstGeom prst="rect">
            <a:avLst/>
          </a:prstGeom>
        </p:spPr>
        <p:txBody>
          <a:bodyPr anchor="t" anchorCtr="0">
            <a:noAutofit/>
          </a:bodyPr>
          <a:lstStyle>
            <a:lvl1pPr marL="0" indent="0">
              <a:spcBef>
                <a:spcPts val="0"/>
              </a:spcBef>
              <a:buNone/>
              <a:defRPr sz="1600" b="1" baseline="0">
                <a:solidFill>
                  <a:schemeClr val="accent2"/>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noProof="0" dirty="0"/>
              <a:t>&lt;Insert heading&gt;</a:t>
            </a:r>
          </a:p>
        </p:txBody>
      </p:sp>
      <p:sp>
        <p:nvSpPr>
          <p:cNvPr id="21" name="Text Placeholder 2"/>
          <p:cNvSpPr>
            <a:spLocks noGrp="1"/>
          </p:cNvSpPr>
          <p:nvPr>
            <p:ph type="body" idx="21" hasCustomPrompt="1"/>
          </p:nvPr>
        </p:nvSpPr>
        <p:spPr>
          <a:xfrm>
            <a:off x="449263" y="4210713"/>
            <a:ext cx="3024187" cy="360000"/>
          </a:xfrm>
          <a:prstGeom prst="rect">
            <a:avLst/>
          </a:prstGeom>
        </p:spPr>
        <p:txBody>
          <a:bodyPr anchor="t" anchorCtr="0">
            <a:noAutofit/>
          </a:bodyPr>
          <a:lstStyle>
            <a:lvl1pPr marL="0" indent="0">
              <a:spcBef>
                <a:spcPts val="0"/>
              </a:spcBef>
              <a:buNone/>
              <a:defRPr sz="1600" b="1" baseline="0">
                <a:solidFill>
                  <a:schemeClr val="accent2"/>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noProof="0" dirty="0"/>
              <a:t>&lt;Insert heading&gt;</a:t>
            </a:r>
          </a:p>
        </p:txBody>
      </p:sp>
      <p:sp>
        <p:nvSpPr>
          <p:cNvPr id="22" name="Text Placeholder 2"/>
          <p:cNvSpPr>
            <a:spLocks noGrp="1"/>
          </p:cNvSpPr>
          <p:nvPr>
            <p:ph type="body" idx="22" hasCustomPrompt="1"/>
          </p:nvPr>
        </p:nvSpPr>
        <p:spPr>
          <a:xfrm>
            <a:off x="3833813" y="4210713"/>
            <a:ext cx="3024187" cy="360000"/>
          </a:xfrm>
          <a:prstGeom prst="rect">
            <a:avLst/>
          </a:prstGeom>
        </p:spPr>
        <p:txBody>
          <a:bodyPr anchor="t" anchorCtr="0">
            <a:noAutofit/>
          </a:bodyPr>
          <a:lstStyle>
            <a:lvl1pPr marL="0" indent="0">
              <a:spcBef>
                <a:spcPts val="0"/>
              </a:spcBef>
              <a:buNone/>
              <a:defRPr sz="1600" b="1" baseline="0">
                <a:solidFill>
                  <a:schemeClr val="accent2"/>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noProof="0" dirty="0"/>
              <a:t>&lt;Insert heading&gt;</a:t>
            </a:r>
          </a:p>
        </p:txBody>
      </p:sp>
      <p:sp>
        <p:nvSpPr>
          <p:cNvPr id="23" name="Text Placeholder 2"/>
          <p:cNvSpPr>
            <a:spLocks noGrp="1"/>
          </p:cNvSpPr>
          <p:nvPr>
            <p:ph type="body" idx="23" hasCustomPrompt="1"/>
          </p:nvPr>
        </p:nvSpPr>
        <p:spPr>
          <a:xfrm>
            <a:off x="7218363" y="4210713"/>
            <a:ext cx="3024187" cy="360000"/>
          </a:xfrm>
          <a:prstGeom prst="rect">
            <a:avLst/>
          </a:prstGeom>
        </p:spPr>
        <p:txBody>
          <a:bodyPr anchor="t" anchorCtr="0">
            <a:noAutofit/>
          </a:bodyPr>
          <a:lstStyle>
            <a:lvl1pPr marL="0" indent="0">
              <a:spcBef>
                <a:spcPts val="0"/>
              </a:spcBef>
              <a:buNone/>
              <a:defRPr sz="1600" b="1" baseline="0">
                <a:solidFill>
                  <a:schemeClr val="accent2"/>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noProof="0" dirty="0"/>
              <a:t>&lt;Insert heading&gt;</a:t>
            </a:r>
          </a:p>
        </p:txBody>
      </p:sp>
      <p:sp>
        <p:nvSpPr>
          <p:cNvPr id="2" name="Title 1"/>
          <p:cNvSpPr>
            <a:spLocks noGrp="1"/>
          </p:cNvSpPr>
          <p:nvPr>
            <p:ph type="title"/>
          </p:nvPr>
        </p:nvSpPr>
        <p:spPr/>
        <p:txBody>
          <a:bodyPr/>
          <a:lstStyle/>
          <a:p>
            <a:r>
              <a:rPr lang="en-US" smtClean="0"/>
              <a:t>Click to edit Master title style</a:t>
            </a:r>
            <a:endParaRPr lang="da-DK"/>
          </a:p>
        </p:txBody>
      </p:sp>
    </p:spTree>
    <p:extLst>
      <p:ext uri="{BB962C8B-B14F-4D97-AF65-F5344CB8AC3E}">
        <p14:creationId xmlns:p14="http://schemas.microsoft.com/office/powerpoint/2010/main" val="4169585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Thirds – One Third">
    <p:spTree>
      <p:nvGrpSpPr>
        <p:cNvPr id="1" name=""/>
        <p:cNvGrpSpPr/>
        <p:nvPr/>
      </p:nvGrpSpPr>
      <p:grpSpPr>
        <a:xfrm>
          <a:off x="0" y="0"/>
          <a:ext cx="0" cy="0"/>
          <a:chOff x="0" y="0"/>
          <a:chExt cx="0" cy="0"/>
        </a:xfrm>
      </p:grpSpPr>
      <p:sp>
        <p:nvSpPr>
          <p:cNvPr id="3" name="ctsLYN" hidden="1"/>
          <p:cNvSpPr/>
          <p:nvPr userDrawn="1"/>
        </p:nvSpPr>
        <p:spPr>
          <a:xfrm>
            <a:off x="0" y="0"/>
            <a:ext cx="0" cy="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Two Thirds and One Third</a:t>
            </a:r>
            <a:endParaRPr lang="da-DK"/>
          </a:p>
        </p:txBody>
      </p:sp>
      <p:sp>
        <p:nvSpPr>
          <p:cNvPr id="6" name="Content Placeholder 5"/>
          <p:cNvSpPr>
            <a:spLocks noGrp="1"/>
          </p:cNvSpPr>
          <p:nvPr>
            <p:ph sz="quarter" idx="11" hasCustomPrompt="1"/>
          </p:nvPr>
        </p:nvSpPr>
        <p:spPr>
          <a:xfrm>
            <a:off x="449263" y="1547813"/>
            <a:ext cx="6408737" cy="5111750"/>
          </a:xfrm>
        </p:spPr>
        <p:txBody>
          <a:body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0" name="Content Placeholder 5"/>
          <p:cNvSpPr>
            <a:spLocks noGrp="1"/>
          </p:cNvSpPr>
          <p:nvPr>
            <p:ph sz="quarter" idx="12" hasCustomPrompt="1"/>
          </p:nvPr>
        </p:nvSpPr>
        <p:spPr>
          <a:xfrm>
            <a:off x="7218363" y="1547813"/>
            <a:ext cx="3024187" cy="5111750"/>
          </a:xfrm>
        </p:spPr>
        <p:txBody>
          <a:body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2" name="Title 1"/>
          <p:cNvSpPr>
            <a:spLocks noGrp="1"/>
          </p:cNvSpPr>
          <p:nvPr>
            <p:ph type="title"/>
          </p:nvPr>
        </p:nvSpPr>
        <p:spPr/>
        <p:txBody>
          <a:bodyPr/>
          <a:lstStyle/>
          <a:p>
            <a:r>
              <a:rPr lang="en-US" smtClean="0"/>
              <a:t>Click to edit Master title style</a:t>
            </a:r>
            <a:endParaRPr lang="da-DK"/>
          </a:p>
        </p:txBody>
      </p:sp>
    </p:spTree>
    <p:extLst>
      <p:ext uri="{BB962C8B-B14F-4D97-AF65-F5344CB8AC3E}">
        <p14:creationId xmlns:p14="http://schemas.microsoft.com/office/powerpoint/2010/main" val="5826425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and Quote">
    <p:spTree>
      <p:nvGrpSpPr>
        <p:cNvPr id="1" name=""/>
        <p:cNvGrpSpPr/>
        <p:nvPr/>
      </p:nvGrpSpPr>
      <p:grpSpPr>
        <a:xfrm>
          <a:off x="0" y="0"/>
          <a:ext cx="0" cy="0"/>
          <a:chOff x="0" y="0"/>
          <a:chExt cx="0" cy="0"/>
        </a:xfrm>
      </p:grpSpPr>
      <p:sp>
        <p:nvSpPr>
          <p:cNvPr id="2" name="ctsLYN" hidden="1"/>
          <p:cNvSpPr/>
          <p:nvPr userDrawn="1"/>
        </p:nvSpPr>
        <p:spPr>
          <a:xfrm>
            <a:off x="0" y="0"/>
            <a:ext cx="0" cy="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a:t>Picture and Quote</a:t>
            </a:r>
          </a:p>
        </p:txBody>
      </p:sp>
      <p:sp>
        <p:nvSpPr>
          <p:cNvPr id="4" name="Picture Placeholder 3"/>
          <p:cNvSpPr>
            <a:spLocks noGrp="1"/>
          </p:cNvSpPr>
          <p:nvPr>
            <p:ph type="pic" sz="quarter" idx="10"/>
          </p:nvPr>
        </p:nvSpPr>
        <p:spPr>
          <a:xfrm>
            <a:off x="5129213" y="-10800"/>
            <a:ext cx="5562600" cy="6602639"/>
          </a:xfrm>
          <a:prstGeom prst="rect">
            <a:avLst/>
          </a:prstGeom>
          <a:solidFill>
            <a:schemeClr val="bg2"/>
          </a:solidFill>
        </p:spPr>
        <p:txBody>
          <a:bodyPr>
            <a:noAutofit/>
          </a:bodyPr>
          <a:lstStyle>
            <a:lvl1pPr marL="0" indent="0">
              <a:buNone/>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2800002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ctsLYN" hidden="1"/>
          <p:cNvSpPr/>
          <p:nvPr userDrawn="1"/>
        </p:nvSpPr>
        <p:spPr>
          <a:xfrm>
            <a:off x="0" y="0"/>
            <a:ext cx="0" cy="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a:t>Title Only</a:t>
            </a:r>
          </a:p>
        </p:txBody>
      </p:sp>
      <p:sp>
        <p:nvSpPr>
          <p:cNvPr id="2" name="Title 1"/>
          <p:cNvSpPr>
            <a:spLocks noGrp="1"/>
          </p:cNvSpPr>
          <p:nvPr>
            <p:ph type="title"/>
          </p:nvPr>
        </p:nvSpPr>
        <p:spPr/>
        <p:txBody>
          <a:bodyPr/>
          <a:lstStyle/>
          <a:p>
            <a:r>
              <a:rPr lang="en-US" smtClean="0"/>
              <a:t>Click to edit Master title style</a:t>
            </a:r>
            <a:endParaRPr lang="da-DK"/>
          </a:p>
        </p:txBody>
      </p:sp>
    </p:spTree>
    <p:extLst>
      <p:ext uri="{BB962C8B-B14F-4D97-AF65-F5344CB8AC3E}">
        <p14:creationId xmlns:p14="http://schemas.microsoft.com/office/powerpoint/2010/main" val="2149030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ctsLYN" hidden="1"/>
          <p:cNvSpPr/>
          <p:nvPr userDrawn="1"/>
        </p:nvSpPr>
        <p:spPr>
          <a:xfrm>
            <a:off x="0" y="0"/>
            <a:ext cx="0" cy="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a:t>Blank</a:t>
            </a:r>
          </a:p>
        </p:txBody>
      </p:sp>
    </p:spTree>
    <p:extLst>
      <p:ext uri="{BB962C8B-B14F-4D97-AF65-F5344CB8AC3E}">
        <p14:creationId xmlns:p14="http://schemas.microsoft.com/office/powerpoint/2010/main" val="2256204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4" name="ctsLYN" hidden="1"/>
          <p:cNvSpPr/>
          <p:nvPr userDrawn="1"/>
        </p:nvSpPr>
        <p:spPr>
          <a:xfrm>
            <a:off x="0" y="0"/>
            <a:ext cx="0" cy="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a:t>Disclaimer</a:t>
            </a:r>
          </a:p>
        </p:txBody>
      </p:sp>
      <p:sp>
        <p:nvSpPr>
          <p:cNvPr id="3" name="ctsDisclaimer"/>
          <p:cNvSpPr/>
          <p:nvPr userDrawn="1"/>
        </p:nvSpPr>
        <p:spPr>
          <a:xfrm>
            <a:off x="449264" y="1547813"/>
            <a:ext cx="9793286" cy="5111749"/>
          </a:xfrm>
          <a:prstGeom prst="rect">
            <a:avLst/>
          </a:prstGeom>
        </p:spPr>
        <p:txBody>
          <a:bodyPr wrap="square" lIns="0" tIns="0" rIns="0" bIns="0">
            <a:noAutofit/>
          </a:bodyPr>
          <a:lstStyle/>
          <a:p>
            <a:pPr marL="0" indent="0">
              <a:spcBef>
                <a:spcPts val="1200"/>
              </a:spcBef>
              <a:buFont typeface="Arial" panose="020B0604020202020204" pitchFamily="34" charset="0"/>
              <a:buNone/>
            </a:pPr>
            <a:r>
              <a:rPr lang="en-US" sz="1400" noProof="0" dirty="0"/>
              <a:t>This publication is the copyright of Bloomberg New Energy Finance. No portion of this document may be photocopied, reproduced, scanned into an electronic system or transmitted, forwarded or distributed in any way without prior consent of Bloomberg New Energy Finance.</a:t>
            </a:r>
          </a:p>
          <a:p>
            <a:pPr marL="0" indent="0">
              <a:spcBef>
                <a:spcPts val="1200"/>
              </a:spcBef>
              <a:buNone/>
            </a:pPr>
            <a:r>
              <a:rPr lang="en-US" sz="1400" noProof="0" dirty="0"/>
              <a:t>The information contained in this publication is derived from carefully selected sources we believe are reasonable. We do not guarantee its accuracy or completeness and nothing in this document shall be construed to be a representation of such a guarantee. Any opinions expressed reflect the current judgment of the author of the relevant article or features, and does not necessarily reflect the opinion of Bloomberg New Energy Finance, Bloomberg Finance L.P., Bloomberg L.P. or any of their affiliates ("Bloomberg"). The opinions presented are subject to change without notice. Bloomberg accepts no responsibility for any liability arising from use of this document or its contents. Nothing herein shall constitute or be construed as an offering of financial instruments, or as investment advice or recommendations by Bloomberg of an investment strategy or whether or not to "buy," "sell" or "hold" an investment.</a:t>
            </a:r>
          </a:p>
        </p:txBody>
      </p:sp>
      <p:sp>
        <p:nvSpPr>
          <p:cNvPr id="6" name="Title 5"/>
          <p:cNvSpPr>
            <a:spLocks noGrp="1"/>
          </p:cNvSpPr>
          <p:nvPr>
            <p:ph type="title"/>
          </p:nvPr>
        </p:nvSpPr>
        <p:spPr/>
        <p:txBody>
          <a:bodyPr wrap="square"/>
          <a:lstStyle/>
          <a:p>
            <a:r>
              <a:rPr lang="en-US" smtClean="0"/>
              <a:t>Click to edit Master title style</a:t>
            </a:r>
            <a:endParaRPr lang="da-DK"/>
          </a:p>
        </p:txBody>
      </p:sp>
    </p:spTree>
    <p:extLst>
      <p:ext uri="{BB962C8B-B14F-4D97-AF65-F5344CB8AC3E}">
        <p14:creationId xmlns:p14="http://schemas.microsoft.com/office/powerpoint/2010/main" val="3797825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ack page">
    <p:spTree>
      <p:nvGrpSpPr>
        <p:cNvPr id="1" name=""/>
        <p:cNvGrpSpPr/>
        <p:nvPr/>
      </p:nvGrpSpPr>
      <p:grpSpPr>
        <a:xfrm>
          <a:off x="0" y="0"/>
          <a:ext cx="0" cy="0"/>
          <a:chOff x="0" y="0"/>
          <a:chExt cx="0" cy="0"/>
        </a:xfrm>
      </p:grpSpPr>
      <p:sp>
        <p:nvSpPr>
          <p:cNvPr id="3" name="ctsLYN" hidden="1"/>
          <p:cNvSpPr/>
          <p:nvPr userDrawn="1"/>
        </p:nvSpPr>
        <p:spPr>
          <a:xfrm>
            <a:off x="0" y="0"/>
            <a:ext cx="0" cy="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a:t>Back page</a:t>
            </a:r>
          </a:p>
        </p:txBody>
      </p:sp>
      <p:sp>
        <p:nvSpPr>
          <p:cNvPr id="8" name="ctsContName"/>
          <p:cNvSpPr>
            <a:spLocks noGrp="1"/>
          </p:cNvSpPr>
          <p:nvPr>
            <p:ph type="title" hasCustomPrompt="1"/>
          </p:nvPr>
        </p:nvSpPr>
        <p:spPr>
          <a:xfrm>
            <a:off x="3834000" y="6444132"/>
            <a:ext cx="5616362" cy="216572"/>
          </a:xfrm>
        </p:spPr>
        <p:txBody>
          <a:bodyPr wrap="square">
            <a:noAutofit/>
          </a:bodyPr>
          <a:lstStyle>
            <a:lvl1pPr marL="0" indent="0">
              <a:buFont typeface="Arial" panose="020B0604020202020204" pitchFamily="34" charset="0"/>
              <a:buNone/>
              <a:defRPr sz="1600" b="0" baseline="0"/>
            </a:lvl1pPr>
          </a:lstStyle>
          <a:p>
            <a:pPr lvl="0"/>
            <a:r>
              <a:rPr lang="en-US" noProof="0" dirty="0"/>
              <a:t>&lt;Contact name&gt;</a:t>
            </a:r>
          </a:p>
        </p:txBody>
      </p:sp>
      <p:sp>
        <p:nvSpPr>
          <p:cNvPr id="10" name="ctsContEmail"/>
          <p:cNvSpPr>
            <a:spLocks noGrp="1"/>
          </p:cNvSpPr>
          <p:nvPr>
            <p:ph type="body" sz="quarter" idx="10" hasCustomPrompt="1"/>
          </p:nvPr>
        </p:nvSpPr>
        <p:spPr>
          <a:xfrm>
            <a:off x="3834000" y="6732141"/>
            <a:ext cx="5616362" cy="216048"/>
          </a:xfrm>
        </p:spPr>
        <p:txBody>
          <a:bodyPr wrap="square">
            <a:noAutofit/>
          </a:bodyPr>
          <a:lstStyle>
            <a:lvl1pPr marL="0" indent="0">
              <a:buNone/>
              <a:defRPr sz="1600" baseline="0"/>
            </a:lvl1pPr>
          </a:lstStyle>
          <a:p>
            <a:pPr lvl="0"/>
            <a:r>
              <a:rPr lang="en-US" noProof="0" dirty="0"/>
              <a:t>&lt;Contact email&gt;</a:t>
            </a:r>
          </a:p>
        </p:txBody>
      </p:sp>
      <p:pic>
        <p:nvPicPr>
          <p:cNvPr id="2" name="Picture 1"/>
          <p:cNvPicPr>
            <a:picLocks noChangeAspect="1"/>
          </p:cNvPicPr>
          <p:nvPr userDrawn="1"/>
        </p:nvPicPr>
        <p:blipFill rotWithShape="1">
          <a:blip r:embed="rId2"/>
          <a:srcRect b="14062"/>
          <a:stretch/>
        </p:blipFill>
        <p:spPr>
          <a:xfrm>
            <a:off x="3833813" y="1"/>
            <a:ext cx="6858000" cy="4067174"/>
          </a:xfrm>
          <a:prstGeom prst="rect">
            <a:avLst/>
          </a:prstGeom>
        </p:spPr>
      </p:pic>
      <p:pic>
        <p:nvPicPr>
          <p:cNvPr id="4" name="Logo"/>
          <p:cNvPicPr>
            <a:picLocks noChangeAspect="1"/>
          </p:cNvPicPr>
          <p:nvPr userDrawn="1"/>
        </p:nvPicPr>
        <p:blipFill>
          <a:blip r:embed="rId3"/>
          <a:stretch>
            <a:fillRect/>
          </a:stretch>
        </p:blipFill>
        <p:spPr>
          <a:xfrm>
            <a:off x="9802678" y="4599506"/>
            <a:ext cx="599814" cy="2615081"/>
          </a:xfrm>
          <a:prstGeom prst="rect">
            <a:avLst/>
          </a:prstGeom>
        </p:spPr>
      </p:pic>
      <p:sp>
        <p:nvSpPr>
          <p:cNvPr id="5" name="TextBox 4"/>
          <p:cNvSpPr txBox="1"/>
          <p:nvPr userDrawn="1"/>
        </p:nvSpPr>
        <p:spPr>
          <a:xfrm>
            <a:off x="458260" y="2987749"/>
            <a:ext cx="3024188" cy="1369606"/>
          </a:xfrm>
          <a:prstGeom prst="rect">
            <a:avLst/>
          </a:prstGeom>
          <a:noFill/>
        </p:spPr>
        <p:txBody>
          <a:bodyPr wrap="square" lIns="0" tIns="0" rIns="0" bIns="0" rtlCol="0">
            <a:noAutofit/>
          </a:bodyPr>
          <a:lstStyle/>
          <a:p>
            <a:pPr marL="0" indent="0">
              <a:spcAft>
                <a:spcPts val="600"/>
              </a:spcAft>
              <a:buNone/>
            </a:pPr>
            <a:r>
              <a:rPr lang="en-US" sz="1200" b="1" noProof="0" dirty="0">
                <a:solidFill>
                  <a:schemeClr val="accent2"/>
                </a:solidFill>
              </a:rPr>
              <a:t>Coverage.</a:t>
            </a:r>
          </a:p>
          <a:p>
            <a:pPr marL="0" lvl="0" indent="0">
              <a:spcBef>
                <a:spcPts val="300"/>
              </a:spcBef>
              <a:buFont typeface="Arial" panose="020B0604020202020204" pitchFamily="34" charset="0"/>
              <a:buNone/>
            </a:pPr>
            <a:r>
              <a:rPr lang="en-US" sz="1200" noProof="0" dirty="0"/>
              <a:t>Renewable Energy</a:t>
            </a:r>
          </a:p>
          <a:p>
            <a:pPr marL="0" indent="0">
              <a:spcBef>
                <a:spcPts val="300"/>
              </a:spcBef>
              <a:buNone/>
            </a:pPr>
            <a:r>
              <a:rPr lang="en-US" sz="1200" noProof="0" dirty="0"/>
              <a:t>Power &amp; Utilities</a:t>
            </a:r>
          </a:p>
          <a:p>
            <a:pPr marL="0" indent="0">
              <a:spcBef>
                <a:spcPts val="300"/>
              </a:spcBef>
              <a:buNone/>
            </a:pPr>
            <a:r>
              <a:rPr lang="en-US" sz="1200" noProof="0" dirty="0"/>
              <a:t>Gas</a:t>
            </a:r>
          </a:p>
          <a:p>
            <a:pPr marL="0" indent="0">
              <a:spcBef>
                <a:spcPts val="300"/>
              </a:spcBef>
              <a:buNone/>
            </a:pPr>
            <a:r>
              <a:rPr lang="en-US" sz="1200" noProof="0" dirty="0"/>
              <a:t>Carbon Markets &amp; Climate Negotiations</a:t>
            </a:r>
          </a:p>
          <a:p>
            <a:pPr marL="0" indent="0">
              <a:spcBef>
                <a:spcPts val="300"/>
              </a:spcBef>
              <a:buNone/>
            </a:pPr>
            <a:r>
              <a:rPr lang="en-US" sz="1200" noProof="0" dirty="0"/>
              <a:t>Energy Smart Technologies</a:t>
            </a:r>
          </a:p>
          <a:p>
            <a:pPr marL="0" indent="0">
              <a:spcBef>
                <a:spcPts val="300"/>
              </a:spcBef>
              <a:buNone/>
            </a:pPr>
            <a:r>
              <a:rPr lang="en-US" sz="1200" noProof="0" dirty="0"/>
              <a:t>Storage</a:t>
            </a:r>
          </a:p>
          <a:p>
            <a:pPr marL="0" indent="0">
              <a:spcBef>
                <a:spcPts val="300"/>
              </a:spcBef>
              <a:buNone/>
            </a:pPr>
            <a:r>
              <a:rPr lang="en-US" sz="1200" noProof="0" dirty="0"/>
              <a:t>Electric Vehicles</a:t>
            </a:r>
          </a:p>
          <a:p>
            <a:pPr marL="0" indent="0">
              <a:spcBef>
                <a:spcPts val="300"/>
              </a:spcBef>
              <a:buNone/>
            </a:pPr>
            <a:r>
              <a:rPr lang="en-US" sz="1200" noProof="0" dirty="0"/>
              <a:t>Mobility and Autonomous Driving</a:t>
            </a:r>
          </a:p>
          <a:p>
            <a:pPr marL="0" indent="0">
              <a:spcBef>
                <a:spcPts val="300"/>
              </a:spcBef>
              <a:buNone/>
            </a:pPr>
            <a:r>
              <a:rPr lang="en-US" sz="1200" noProof="0" dirty="0"/>
              <a:t>Frontier Power</a:t>
            </a:r>
          </a:p>
          <a:p>
            <a:pPr marL="0" indent="0">
              <a:spcBef>
                <a:spcPts val="300"/>
              </a:spcBef>
              <a:buNone/>
            </a:pPr>
            <a:r>
              <a:rPr lang="en-US" sz="1200" noProof="0" dirty="0"/>
              <a:t>Emerging Technologies</a:t>
            </a:r>
          </a:p>
          <a:p>
            <a:pPr marL="0" indent="0">
              <a:spcBef>
                <a:spcPts val="0"/>
              </a:spcBef>
              <a:buNone/>
            </a:pPr>
            <a:endParaRPr lang="en-US" sz="1200" noProof="0" dirty="0"/>
          </a:p>
        </p:txBody>
      </p:sp>
      <p:sp>
        <p:nvSpPr>
          <p:cNvPr id="6" name="TextBox 5"/>
          <p:cNvSpPr txBox="1"/>
          <p:nvPr userDrawn="1"/>
        </p:nvSpPr>
        <p:spPr>
          <a:xfrm>
            <a:off x="449262" y="450000"/>
            <a:ext cx="3024188" cy="2185214"/>
          </a:xfrm>
          <a:prstGeom prst="rect">
            <a:avLst/>
          </a:prstGeom>
          <a:noFill/>
        </p:spPr>
        <p:txBody>
          <a:bodyPr wrap="square" lIns="0" tIns="0" rIns="0" bIns="0" rtlCol="0" anchor="t" anchorCtr="0">
            <a:noAutofit/>
          </a:bodyPr>
          <a:lstStyle/>
          <a:p>
            <a:pPr marL="0" indent="0">
              <a:spcBef>
                <a:spcPts val="1200"/>
              </a:spcBef>
              <a:buNone/>
            </a:pPr>
            <a:r>
              <a:rPr lang="en-US" sz="1200" noProof="0" dirty="0"/>
              <a:t>Bloomberg New Energy Finance is a research firm that helps energy professionals generate opportunities. With a team of experts spread across six continents, </a:t>
            </a:r>
            <a:r>
              <a:rPr lang="en-US" sz="1200" noProof="0" dirty="0" err="1"/>
              <a:t>BNEF</a:t>
            </a:r>
            <a:r>
              <a:rPr lang="en-US" sz="1200" noProof="0" dirty="0"/>
              <a:t> provides independent analysis and insight, enabling decision-makers to navigate change in an evolving energy economy. </a:t>
            </a:r>
          </a:p>
          <a:p>
            <a:pPr marL="0" indent="0">
              <a:spcBef>
                <a:spcPts val="1200"/>
              </a:spcBef>
              <a:buNone/>
            </a:pPr>
            <a:r>
              <a:rPr lang="en-US" sz="1200" noProof="0" dirty="0" err="1"/>
              <a:t>BNEF</a:t>
            </a:r>
            <a:r>
              <a:rPr lang="en-US" sz="1200" noProof="0" dirty="0"/>
              <a:t> research and analysis is accessible via web and mobile platforms, as well as on the Bloomberg Terminal.</a:t>
            </a:r>
          </a:p>
        </p:txBody>
      </p:sp>
      <p:sp>
        <p:nvSpPr>
          <p:cNvPr id="7" name="TextBox 6"/>
          <p:cNvSpPr txBox="1"/>
          <p:nvPr userDrawn="1"/>
        </p:nvSpPr>
        <p:spPr>
          <a:xfrm>
            <a:off x="458260" y="6286469"/>
            <a:ext cx="4248210" cy="661720"/>
          </a:xfrm>
          <a:prstGeom prst="rect">
            <a:avLst/>
          </a:prstGeom>
          <a:noFill/>
        </p:spPr>
        <p:txBody>
          <a:bodyPr wrap="square" lIns="0" tIns="0" rIns="0" bIns="0" rtlCol="0" anchor="b" anchorCtr="0">
            <a:noAutofit/>
          </a:bodyPr>
          <a:lstStyle/>
          <a:p>
            <a:pPr marL="0" indent="0">
              <a:spcBef>
                <a:spcPts val="0"/>
              </a:spcBef>
              <a:buFont typeface="Arial" panose="020B0604020202020204" pitchFamily="34" charset="0"/>
              <a:buNone/>
            </a:pPr>
            <a:r>
              <a:rPr lang="en-US" sz="1600" noProof="0" dirty="0"/>
              <a:t>sales.bnef@bloomberg.net</a:t>
            </a:r>
          </a:p>
          <a:p>
            <a:pPr marL="0" indent="0">
              <a:spcBef>
                <a:spcPts val="0"/>
              </a:spcBef>
              <a:buNone/>
            </a:pPr>
            <a:r>
              <a:rPr lang="en-US" sz="1600" noProof="0" dirty="0"/>
              <a:t>about.bnef.com</a:t>
            </a:r>
          </a:p>
          <a:p>
            <a:pPr marL="0" indent="0">
              <a:spcBef>
                <a:spcPts val="0"/>
              </a:spcBef>
              <a:buNone/>
            </a:pPr>
            <a:r>
              <a:rPr lang="en-US" sz="1600" noProof="0" dirty="0"/>
              <a:t>@</a:t>
            </a:r>
            <a:r>
              <a:rPr lang="en-US" sz="1600" noProof="0" dirty="0" err="1"/>
              <a:t>BloombergNEF</a:t>
            </a:r>
            <a:endParaRPr lang="en-US" sz="1600" noProof="0" dirty="0"/>
          </a:p>
        </p:txBody>
      </p:sp>
    </p:spTree>
    <p:extLst>
      <p:ext uri="{BB962C8B-B14F-4D97-AF65-F5344CB8AC3E}">
        <p14:creationId xmlns:p14="http://schemas.microsoft.com/office/powerpoint/2010/main" val="2193393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2" name="ctsLYN" hidden="1"/>
          <p:cNvSpPr/>
          <p:nvPr userDrawn="1"/>
        </p:nvSpPr>
        <p:spPr>
          <a:xfrm>
            <a:off x="0" y="0"/>
            <a:ext cx="0" cy="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a:t>Contents</a:t>
            </a:r>
          </a:p>
        </p:txBody>
      </p:sp>
      <p:sp>
        <p:nvSpPr>
          <p:cNvPr id="5" name="ctsMasterTitlePlaceholder"/>
          <p:cNvSpPr>
            <a:spLocks noGrp="1"/>
          </p:cNvSpPr>
          <p:nvPr>
            <p:ph type="title" hasCustomPrompt="1"/>
          </p:nvPr>
        </p:nvSpPr>
        <p:spPr>
          <a:xfrm>
            <a:off x="449262" y="468000"/>
            <a:ext cx="6408737" cy="863913"/>
          </a:xfrm>
          <a:prstGeom prst="rect">
            <a:avLst/>
          </a:prstGeom>
        </p:spPr>
        <p:txBody>
          <a:bodyPr vert="horz" lIns="0" tIns="0" rIns="0" bIns="0" rtlCol="0" anchor="t" anchorCtr="0">
            <a:noAutofit/>
          </a:bodyPr>
          <a:lstStyle>
            <a:lvl1pPr>
              <a:defRPr lang="en-GB" dirty="0"/>
            </a:lvl1pPr>
          </a:lstStyle>
          <a:p>
            <a:pPr lvl="0"/>
            <a:r>
              <a:rPr lang="en-US" noProof="0" dirty="0"/>
              <a:t>&lt;Table of contents&gt;</a:t>
            </a:r>
          </a:p>
        </p:txBody>
      </p:sp>
      <p:graphicFrame>
        <p:nvGraphicFramePr>
          <p:cNvPr id="8" name="TocTable" hidden="1"/>
          <p:cNvGraphicFramePr>
            <a:graphicFrameLocks noGrp="1"/>
          </p:cNvGraphicFramePr>
          <p:nvPr userDrawn="1">
            <p:extLst>
              <p:ext uri="{D42A27DB-BD31-4B8C-83A1-F6EECF244321}">
                <p14:modId xmlns:p14="http://schemas.microsoft.com/office/powerpoint/2010/main" val="563472630"/>
              </p:ext>
            </p:extLst>
          </p:nvPr>
        </p:nvGraphicFramePr>
        <p:xfrm>
          <a:off x="449262" y="1548000"/>
          <a:ext cx="9793287" cy="2449510"/>
        </p:xfrm>
        <a:graphic>
          <a:graphicData uri="http://schemas.openxmlformats.org/drawingml/2006/table">
            <a:tbl>
              <a:tblPr firstRow="1" bandRow="1">
                <a:tableStyleId>{2D5ABB26-0587-4C30-8999-92F81FD0307C}</a:tableStyleId>
              </a:tblPr>
              <a:tblGrid>
                <a:gridCol w="9016407">
                  <a:extLst>
                    <a:ext uri="{9D8B030D-6E8A-4147-A177-3AD203B41FA5}">
                      <a16:colId xmlns:a16="http://schemas.microsoft.com/office/drawing/2014/main" xmlns="" val="3065122305"/>
                    </a:ext>
                  </a:extLst>
                </a:gridCol>
                <a:gridCol w="776880">
                  <a:extLst>
                    <a:ext uri="{9D8B030D-6E8A-4147-A177-3AD203B41FA5}">
                      <a16:colId xmlns:a16="http://schemas.microsoft.com/office/drawing/2014/main" xmlns="" val="2886275166"/>
                    </a:ext>
                  </a:extLst>
                </a:gridCol>
              </a:tblGrid>
              <a:tr h="489902">
                <a:tc>
                  <a:txBody>
                    <a:bodyPr/>
                    <a:lstStyle/>
                    <a:p>
                      <a:r>
                        <a:rPr lang="en-US" sz="1800" b="0" dirty="0">
                          <a:ln>
                            <a:noFill/>
                          </a:ln>
                          <a:latin typeface="+mn-lt"/>
                        </a:rPr>
                        <a:t>Select</a:t>
                      </a:r>
                      <a:r>
                        <a:rPr lang="en-US" sz="1800" b="0" baseline="0" dirty="0">
                          <a:ln>
                            <a:noFill/>
                          </a:ln>
                          <a:latin typeface="+mn-lt"/>
                        </a:rPr>
                        <a:t> ‘Update Toc’ to populate this Table of Contents</a:t>
                      </a:r>
                      <a:endParaRPr lang="en-GB" sz="1800" b="0" dirty="0">
                        <a:ln>
                          <a:noFill/>
                        </a:ln>
                        <a:solidFill>
                          <a:schemeClr val="tx1"/>
                        </a:solidFill>
                        <a:latin typeface="+mn-lt"/>
                      </a:endParaRPr>
                    </a:p>
                  </a:txBody>
                  <a:tcPr marL="0" marR="0" marT="0" marB="0" anchor="ctr">
                    <a:lnB w="6350" cap="flat" cmpd="sng" algn="ctr">
                      <a:solidFill>
                        <a:schemeClr val="tx2"/>
                      </a:solidFill>
                      <a:prstDash val="solid"/>
                      <a:round/>
                      <a:headEnd type="none" w="med" len="med"/>
                      <a:tailEnd type="none" w="med" len="med"/>
                    </a:lnB>
                  </a:tcPr>
                </a:tc>
                <a:tc>
                  <a:txBody>
                    <a:bodyPr/>
                    <a:lstStyle/>
                    <a:p>
                      <a:pPr marL="0" marR="0" lvl="0" indent="0" algn="r" defTabSz="914406" rtl="0" eaLnBrk="1" fontAlgn="auto" latinLnBrk="0" hangingPunct="1">
                        <a:lnSpc>
                          <a:spcPct val="100000"/>
                        </a:lnSpc>
                        <a:spcBef>
                          <a:spcPts val="0"/>
                        </a:spcBef>
                        <a:spcAft>
                          <a:spcPts val="0"/>
                        </a:spcAft>
                        <a:buClrTx/>
                        <a:buSzTx/>
                        <a:buFontTx/>
                        <a:buNone/>
                        <a:tabLst/>
                        <a:defRPr/>
                      </a:pPr>
                      <a:r>
                        <a:rPr lang="en-GB" sz="1800" b="0" u="none" baseline="0" dirty="0">
                          <a:ln>
                            <a:noFill/>
                          </a:ln>
                          <a:solidFill>
                            <a:schemeClr val="accent2"/>
                          </a:solidFill>
                          <a:uFill>
                            <a:solidFill>
                              <a:schemeClr val="bg1"/>
                            </a:solidFill>
                          </a:uFill>
                          <a:latin typeface="+mn-lt"/>
                          <a:sym typeface="Wingdings 3"/>
                        </a:rPr>
                        <a:t>#</a:t>
                      </a:r>
                      <a:endParaRPr kumimoji="0" lang="en-GB" sz="1800" b="0" i="0" u="none" strike="noStrike" kern="1200" cap="none" spc="0" normalizeH="0" baseline="0" noProof="0" dirty="0">
                        <a:ln>
                          <a:noFill/>
                        </a:ln>
                        <a:solidFill>
                          <a:schemeClr val="accent2"/>
                        </a:solidFill>
                        <a:effectLst/>
                        <a:uLnTx/>
                        <a:uFill>
                          <a:solidFill>
                            <a:schemeClr val="bg1"/>
                          </a:solidFill>
                        </a:uFill>
                        <a:latin typeface="+mn-lt"/>
                        <a:ea typeface="+mn-ea"/>
                        <a:cs typeface="+mn-cs"/>
                      </a:endParaRPr>
                    </a:p>
                  </a:txBody>
                  <a:tcPr marL="0" marR="0" marT="0" marB="0" anchor="ctr">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2659622293"/>
                  </a:ext>
                </a:extLst>
              </a:tr>
              <a:tr h="489902">
                <a:tc>
                  <a:txBody>
                    <a:bodyPr/>
                    <a:lstStyle/>
                    <a:p>
                      <a:pPr marL="0" marR="0" lvl="0" indent="0" algn="l" defTabSz="914406" rtl="0" eaLnBrk="1" fontAlgn="auto" latinLnBrk="0" hangingPunct="1">
                        <a:lnSpc>
                          <a:spcPct val="100000"/>
                        </a:lnSpc>
                        <a:spcBef>
                          <a:spcPts val="0"/>
                        </a:spcBef>
                        <a:spcAft>
                          <a:spcPts val="0"/>
                        </a:spcAft>
                        <a:buClrTx/>
                        <a:buSzTx/>
                        <a:buFontTx/>
                        <a:buNone/>
                        <a:tabLst/>
                        <a:defRPr/>
                      </a:pPr>
                      <a:r>
                        <a:rPr lang="en-US" sz="1800" b="0" dirty="0">
                          <a:ln>
                            <a:noFill/>
                          </a:ln>
                          <a:latin typeface="+mn-lt"/>
                        </a:rPr>
                        <a:t>Section heading goes here</a:t>
                      </a:r>
                      <a:endParaRPr lang="en-GB" sz="1800" b="0" dirty="0">
                        <a:ln>
                          <a:noFill/>
                        </a:ln>
                        <a:solidFill>
                          <a:schemeClr val="tx1"/>
                        </a:solidFill>
                        <a:latin typeface="+mn-lt"/>
                      </a:endParaRPr>
                    </a:p>
                  </a:txBody>
                  <a:tcPr marL="0" marR="0" marT="0" marB="0" anchor="ct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marL="0" marR="0" lvl="0" indent="0" algn="r" defTabSz="914406" rtl="0" eaLnBrk="1" fontAlgn="auto" latinLnBrk="0" hangingPunct="1">
                        <a:lnSpc>
                          <a:spcPct val="100000"/>
                        </a:lnSpc>
                        <a:spcBef>
                          <a:spcPts val="0"/>
                        </a:spcBef>
                        <a:spcAft>
                          <a:spcPts val="0"/>
                        </a:spcAft>
                        <a:buClrTx/>
                        <a:buSzTx/>
                        <a:buFontTx/>
                        <a:buNone/>
                        <a:tabLst/>
                        <a:defRPr/>
                      </a:pPr>
                      <a:r>
                        <a:rPr lang="en-GB" sz="1800" b="0" u="none" dirty="0">
                          <a:ln>
                            <a:noFill/>
                          </a:ln>
                          <a:solidFill>
                            <a:schemeClr val="accent2"/>
                          </a:solidFill>
                          <a:latin typeface="+mn-lt"/>
                          <a:sym typeface="Wingdings 3"/>
                        </a:rPr>
                        <a:t>#</a:t>
                      </a:r>
                      <a:endParaRPr kumimoji="0" lang="en-GB" sz="1800" b="0" i="0" u="none" strike="noStrike" kern="1200" cap="none" spc="0" normalizeH="0" baseline="0" noProof="0" dirty="0">
                        <a:ln>
                          <a:noFill/>
                        </a:ln>
                        <a:solidFill>
                          <a:schemeClr val="accent2"/>
                        </a:solidFill>
                        <a:effectLst/>
                        <a:uLnTx/>
                        <a:uFillTx/>
                        <a:latin typeface="+mn-lt"/>
                        <a:ea typeface="+mn-ea"/>
                        <a:cs typeface="+mn-cs"/>
                      </a:endParaRPr>
                    </a:p>
                  </a:txBody>
                  <a:tcPr marL="0" marR="0" marT="0" marB="0" anchor="ct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516177298"/>
                  </a:ext>
                </a:extLst>
              </a:tr>
              <a:tr h="489902">
                <a:tc>
                  <a:txBody>
                    <a:bodyPr/>
                    <a:lstStyle/>
                    <a:p>
                      <a:pPr marL="0" marR="0" lvl="0" indent="0" algn="l" defTabSz="914406"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effectLst/>
                          <a:uLnTx/>
                          <a:uFillTx/>
                          <a:latin typeface="+mn-lt"/>
                        </a:rPr>
                        <a:t>Section heading goes here</a:t>
                      </a:r>
                      <a:endParaRPr kumimoji="0" lang="en-GB" sz="1800" b="0" i="0" u="none" strike="noStrike" kern="1200" cap="none" spc="0" normalizeH="0" baseline="0" noProof="0" dirty="0">
                        <a:ln>
                          <a:noFill/>
                        </a:ln>
                        <a:solidFill>
                          <a:prstClr val="black"/>
                        </a:solidFill>
                        <a:effectLst/>
                        <a:uLnTx/>
                        <a:uFillTx/>
                        <a:latin typeface="+mn-lt"/>
                        <a:ea typeface="+mn-ea"/>
                        <a:cs typeface="+mn-cs"/>
                      </a:endParaRPr>
                    </a:p>
                  </a:txBody>
                  <a:tcPr marL="0" marR="0" marT="0" marB="0" anchor="ct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marL="0" marR="0" lvl="0" indent="0" algn="r" defTabSz="914406" rtl="0" eaLnBrk="1" fontAlgn="auto" latinLnBrk="0" hangingPunct="1">
                        <a:lnSpc>
                          <a:spcPct val="100000"/>
                        </a:lnSpc>
                        <a:spcBef>
                          <a:spcPts val="0"/>
                        </a:spcBef>
                        <a:spcAft>
                          <a:spcPts val="0"/>
                        </a:spcAft>
                        <a:buClrTx/>
                        <a:buSzTx/>
                        <a:buFontTx/>
                        <a:buNone/>
                        <a:tabLst/>
                        <a:defRPr/>
                      </a:pPr>
                      <a:r>
                        <a:rPr lang="en-GB" sz="1800" b="0" u="none" dirty="0">
                          <a:ln>
                            <a:noFill/>
                          </a:ln>
                          <a:solidFill>
                            <a:schemeClr val="accent2"/>
                          </a:solidFill>
                          <a:latin typeface="+mn-lt"/>
                          <a:sym typeface="Wingdings 3"/>
                        </a:rPr>
                        <a:t>#</a:t>
                      </a:r>
                      <a:endParaRPr kumimoji="0" lang="en-GB" sz="1800" b="0" i="0" u="none" strike="noStrike" kern="1200" cap="none" spc="0" normalizeH="0" baseline="0" noProof="0" dirty="0">
                        <a:ln>
                          <a:noFill/>
                        </a:ln>
                        <a:solidFill>
                          <a:schemeClr val="accent2"/>
                        </a:solidFill>
                        <a:effectLst/>
                        <a:uLnTx/>
                        <a:uFillTx/>
                        <a:latin typeface="+mn-lt"/>
                        <a:ea typeface="+mn-ea"/>
                        <a:cs typeface="+mn-cs"/>
                      </a:endParaRPr>
                    </a:p>
                  </a:txBody>
                  <a:tcPr marL="0" marR="0" marT="0" marB="0" anchor="ct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141901084"/>
                  </a:ext>
                </a:extLst>
              </a:tr>
              <a:tr h="489902">
                <a:tc>
                  <a:txBody>
                    <a:bodyPr/>
                    <a:lstStyle/>
                    <a:p>
                      <a:pPr marL="0" marR="0" lvl="0" indent="0" algn="l" defTabSz="914406"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effectLst/>
                          <a:uLnTx/>
                          <a:uFillTx/>
                          <a:latin typeface="+mn-lt"/>
                        </a:rPr>
                        <a:t>Section heading goes here</a:t>
                      </a:r>
                      <a:endParaRPr kumimoji="0" lang="en-GB" sz="1800" b="0" i="0" u="none" strike="noStrike" kern="1200" cap="none" spc="0" normalizeH="0" baseline="0" noProof="0" dirty="0">
                        <a:ln>
                          <a:noFill/>
                        </a:ln>
                        <a:solidFill>
                          <a:prstClr val="black"/>
                        </a:solidFill>
                        <a:effectLst/>
                        <a:uLnTx/>
                        <a:uFillTx/>
                        <a:latin typeface="+mn-lt"/>
                        <a:ea typeface="+mn-ea"/>
                        <a:cs typeface="+mn-cs"/>
                      </a:endParaRPr>
                    </a:p>
                  </a:txBody>
                  <a:tcPr marL="0" marR="0" marT="0" marB="0" anchor="ct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marL="0" marR="0" lvl="0" indent="0" algn="r" defTabSz="914406" rtl="0" eaLnBrk="1" fontAlgn="auto" latinLnBrk="0" hangingPunct="1">
                        <a:lnSpc>
                          <a:spcPct val="100000"/>
                        </a:lnSpc>
                        <a:spcBef>
                          <a:spcPts val="0"/>
                        </a:spcBef>
                        <a:spcAft>
                          <a:spcPts val="0"/>
                        </a:spcAft>
                        <a:buClrTx/>
                        <a:buSzTx/>
                        <a:buFontTx/>
                        <a:buNone/>
                        <a:tabLst/>
                        <a:defRPr/>
                      </a:pPr>
                      <a:r>
                        <a:rPr lang="en-GB" sz="1800" b="0" u="none" dirty="0">
                          <a:ln>
                            <a:noFill/>
                          </a:ln>
                          <a:solidFill>
                            <a:schemeClr val="accent2"/>
                          </a:solidFill>
                          <a:latin typeface="+mn-lt"/>
                          <a:sym typeface="Wingdings 3"/>
                        </a:rPr>
                        <a:t>#</a:t>
                      </a:r>
                      <a:endParaRPr kumimoji="0" lang="en-GB" sz="1800" b="0" i="0" u="none" strike="noStrike" kern="1200" cap="none" spc="0" normalizeH="0" baseline="0" noProof="0" dirty="0">
                        <a:ln>
                          <a:noFill/>
                        </a:ln>
                        <a:solidFill>
                          <a:schemeClr val="accent2"/>
                        </a:solidFill>
                        <a:effectLst/>
                        <a:uLnTx/>
                        <a:uFillTx/>
                        <a:latin typeface="+mn-lt"/>
                        <a:ea typeface="+mn-ea"/>
                        <a:cs typeface="+mn-cs"/>
                      </a:endParaRPr>
                    </a:p>
                  </a:txBody>
                  <a:tcPr marL="0" marR="0" marT="0" marB="0" anchor="ct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3090540540"/>
                  </a:ext>
                </a:extLst>
              </a:tr>
              <a:tr h="489902">
                <a:tc>
                  <a:txBody>
                    <a:bodyPr/>
                    <a:lstStyle/>
                    <a:p>
                      <a:pPr marL="0" marR="0" lvl="0" indent="0" algn="l" defTabSz="914406"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effectLst/>
                          <a:uLnTx/>
                          <a:uFillTx/>
                          <a:latin typeface="+mn-lt"/>
                        </a:rPr>
                        <a:t>Section heading goes here</a:t>
                      </a:r>
                      <a:endParaRPr kumimoji="0" lang="en-GB" sz="1800" b="0" i="0" u="none" strike="noStrike" kern="1200" cap="none" spc="0" normalizeH="0" baseline="0" noProof="0" dirty="0">
                        <a:ln>
                          <a:noFill/>
                        </a:ln>
                        <a:solidFill>
                          <a:prstClr val="black"/>
                        </a:solidFill>
                        <a:effectLst/>
                        <a:uLnTx/>
                        <a:uFillTx/>
                        <a:latin typeface="+mn-lt"/>
                        <a:ea typeface="+mn-ea"/>
                        <a:cs typeface="+mn-cs"/>
                      </a:endParaRPr>
                    </a:p>
                  </a:txBody>
                  <a:tcPr marL="0" marR="0" marT="0" marB="0" anchor="ct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marL="0" marR="0" lvl="0" indent="0" algn="r" defTabSz="914406" rtl="0" eaLnBrk="1" fontAlgn="auto" latinLnBrk="0" hangingPunct="1">
                        <a:lnSpc>
                          <a:spcPct val="100000"/>
                        </a:lnSpc>
                        <a:spcBef>
                          <a:spcPts val="0"/>
                        </a:spcBef>
                        <a:spcAft>
                          <a:spcPts val="0"/>
                        </a:spcAft>
                        <a:buClrTx/>
                        <a:buSzTx/>
                        <a:buFontTx/>
                        <a:buNone/>
                        <a:tabLst/>
                        <a:defRPr/>
                      </a:pPr>
                      <a:r>
                        <a:rPr lang="en-GB" sz="1800" b="0" u="none" dirty="0">
                          <a:ln>
                            <a:noFill/>
                          </a:ln>
                          <a:solidFill>
                            <a:schemeClr val="accent2"/>
                          </a:solidFill>
                          <a:latin typeface="+mn-lt"/>
                          <a:sym typeface="Wingdings 3"/>
                        </a:rPr>
                        <a:t>#</a:t>
                      </a:r>
                      <a:endParaRPr kumimoji="0" lang="en-GB" sz="1800" b="0" i="0" u="none" strike="noStrike" kern="1200" cap="none" spc="0" normalizeH="0" baseline="0" noProof="0" dirty="0">
                        <a:ln>
                          <a:noFill/>
                        </a:ln>
                        <a:solidFill>
                          <a:schemeClr val="accent2"/>
                        </a:solidFill>
                        <a:effectLst/>
                        <a:uLnTx/>
                        <a:uFillTx/>
                        <a:latin typeface="+mn-lt"/>
                        <a:ea typeface="+mn-ea"/>
                        <a:cs typeface="+mn-cs"/>
                      </a:endParaRPr>
                    </a:p>
                  </a:txBody>
                  <a:tcPr marL="0" marR="0" marT="0" marB="0" anchor="ct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3938131170"/>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ivider">
    <p:spTree>
      <p:nvGrpSpPr>
        <p:cNvPr id="1" name=""/>
        <p:cNvGrpSpPr/>
        <p:nvPr/>
      </p:nvGrpSpPr>
      <p:grpSpPr>
        <a:xfrm>
          <a:off x="0" y="0"/>
          <a:ext cx="0" cy="0"/>
          <a:chOff x="0" y="0"/>
          <a:chExt cx="0" cy="0"/>
        </a:xfrm>
      </p:grpSpPr>
      <p:sp>
        <p:nvSpPr>
          <p:cNvPr id="4" name="ctsLYN" hidden="1"/>
          <p:cNvSpPr/>
          <p:nvPr userDrawn="1"/>
        </p:nvSpPr>
        <p:spPr>
          <a:xfrm>
            <a:off x="0" y="0"/>
            <a:ext cx="0" cy="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a:t>Divider</a:t>
            </a:r>
          </a:p>
        </p:txBody>
      </p:sp>
      <p:pic>
        <p:nvPicPr>
          <p:cNvPr id="16" name="Picture 15"/>
          <p:cNvPicPr>
            <a:picLocks noChangeAspect="1"/>
          </p:cNvPicPr>
          <p:nvPr userDrawn="1"/>
        </p:nvPicPr>
        <p:blipFill>
          <a:blip r:embed="rId2"/>
          <a:stretch>
            <a:fillRect/>
          </a:stretch>
        </p:blipFill>
        <p:spPr>
          <a:xfrm>
            <a:off x="7225417" y="0"/>
            <a:ext cx="3466396" cy="5580037"/>
          </a:xfrm>
          <a:prstGeom prst="rect">
            <a:avLst/>
          </a:prstGeom>
        </p:spPr>
      </p:pic>
      <p:sp>
        <p:nvSpPr>
          <p:cNvPr id="2" name="Title 1"/>
          <p:cNvSpPr>
            <a:spLocks noGrp="1"/>
          </p:cNvSpPr>
          <p:nvPr>
            <p:ph type="title" hasCustomPrompt="1"/>
          </p:nvPr>
        </p:nvSpPr>
        <p:spPr>
          <a:xfrm>
            <a:off x="449263" y="734293"/>
            <a:ext cx="6408737" cy="1501435"/>
          </a:xfrm>
        </p:spPr>
        <p:txBody>
          <a:bodyPr anchor="b" anchorCtr="0">
            <a:noAutofit/>
          </a:bodyPr>
          <a:lstStyle>
            <a:lvl1pPr algn="l">
              <a:lnSpc>
                <a:spcPts val="6500"/>
              </a:lnSpc>
              <a:defRPr sz="4800" b="1" cap="none" baseline="0"/>
            </a:lvl1pPr>
          </a:lstStyle>
          <a:p>
            <a:r>
              <a:rPr lang="en-US" noProof="0" dirty="0"/>
              <a:t>&lt;Insert section title&gt;</a:t>
            </a:r>
          </a:p>
        </p:txBody>
      </p:sp>
      <p:sp>
        <p:nvSpPr>
          <p:cNvPr id="3" name="Text Placeholder 2"/>
          <p:cNvSpPr>
            <a:spLocks noGrp="1"/>
          </p:cNvSpPr>
          <p:nvPr>
            <p:ph type="body" idx="1" hasCustomPrompt="1"/>
          </p:nvPr>
        </p:nvSpPr>
        <p:spPr>
          <a:xfrm>
            <a:off x="449263" y="2486199"/>
            <a:ext cx="6408737" cy="1005606"/>
          </a:xfrm>
          <a:prstGeom prst="rect">
            <a:avLst/>
          </a:prstGeom>
        </p:spPr>
        <p:txBody>
          <a:bodyPr anchor="t" anchorCtr="0">
            <a:noAutofit/>
          </a:bodyPr>
          <a:lstStyle>
            <a:lvl1pPr marL="0" indent="0">
              <a:spcBef>
                <a:spcPts val="0"/>
              </a:spcBef>
              <a:buNone/>
              <a:defRPr sz="2400" b="1" baseline="0">
                <a:solidFill>
                  <a:schemeClr val="accent2"/>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noProof="0" dirty="0"/>
              <a:t>&lt;Insert section summary or subtitle&gt;</a:t>
            </a:r>
          </a:p>
        </p:txBody>
      </p:sp>
    </p:spTree>
    <p:extLst>
      <p:ext uri="{BB962C8B-B14F-4D97-AF65-F5344CB8AC3E}">
        <p14:creationId xmlns:p14="http://schemas.microsoft.com/office/powerpoint/2010/main" val="29389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tsLYN" hidden="1"/>
          <p:cNvSpPr/>
          <p:nvPr userDrawn="1"/>
        </p:nvSpPr>
        <p:spPr>
          <a:xfrm>
            <a:off x="0" y="0"/>
            <a:ext cx="0" cy="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a:t>Title and Content</a:t>
            </a:r>
          </a:p>
        </p:txBody>
      </p:sp>
      <p:sp>
        <p:nvSpPr>
          <p:cNvPr id="8" name="ctsSource"/>
          <p:cNvSpPr>
            <a:spLocks noGrp="1"/>
          </p:cNvSpPr>
          <p:nvPr>
            <p:ph type="body" sz="quarter" idx="12" hasCustomPrompt="1"/>
          </p:nvPr>
        </p:nvSpPr>
        <p:spPr>
          <a:xfrm>
            <a:off x="449263" y="6732165"/>
            <a:ext cx="9793287" cy="215900"/>
          </a:xfrm>
        </p:spPr>
        <p:txBody>
          <a:bodyPr anchor="b" anchorCtr="0">
            <a:noAutofit/>
          </a:bodyPr>
          <a:lstStyle>
            <a:lvl1pPr marL="0" indent="0">
              <a:buNone/>
              <a:defRPr sz="1000" i="1"/>
            </a:lvl1pPr>
          </a:lstStyle>
          <a:p>
            <a:pPr lvl="0"/>
            <a:r>
              <a:rPr lang="en-US" dirty="0"/>
              <a:t>Click to add Source/Note</a:t>
            </a:r>
          </a:p>
        </p:txBody>
      </p:sp>
      <p:sp>
        <p:nvSpPr>
          <p:cNvPr id="6" name="Content Placeholder 5"/>
          <p:cNvSpPr>
            <a:spLocks noGrp="1"/>
          </p:cNvSpPr>
          <p:nvPr>
            <p:ph sz="quarter" idx="11" hasCustomPrompt="1"/>
          </p:nvPr>
        </p:nvSpPr>
        <p:spPr>
          <a:xfrm>
            <a:off x="450000" y="1547813"/>
            <a:ext cx="9792000" cy="5111750"/>
          </a:xfrm>
        </p:spPr>
        <p:txBody>
          <a:bodyPr>
            <a:noAutofit/>
          </a:bodyPr>
          <a:lstStyle>
            <a:lvl1pPr>
              <a:defRPr baseline="0"/>
            </a:lvl1p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7" name="Title 6"/>
          <p:cNvSpPr>
            <a:spLocks noGrp="1"/>
          </p:cNvSpPr>
          <p:nvPr>
            <p:ph type="title"/>
          </p:nvPr>
        </p:nvSpPr>
        <p:spPr/>
        <p:txBody>
          <a:bodyPr/>
          <a:lstStyle/>
          <a:p>
            <a:r>
              <a:rPr lang="en-US" smtClean="0"/>
              <a:t>Click to edit Master title style</a:t>
            </a:r>
            <a:endParaRPr lang="da-DK"/>
          </a:p>
        </p:txBody>
      </p:sp>
    </p:spTree>
    <p:extLst>
      <p:ext uri="{BB962C8B-B14F-4D97-AF65-F5344CB8AC3E}">
        <p14:creationId xmlns:p14="http://schemas.microsoft.com/office/powerpoint/2010/main" val="2102688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no source)">
    <p:spTree>
      <p:nvGrpSpPr>
        <p:cNvPr id="1" name=""/>
        <p:cNvGrpSpPr/>
        <p:nvPr/>
      </p:nvGrpSpPr>
      <p:grpSpPr>
        <a:xfrm>
          <a:off x="0" y="0"/>
          <a:ext cx="0" cy="0"/>
          <a:chOff x="0" y="0"/>
          <a:chExt cx="0" cy="0"/>
        </a:xfrm>
      </p:grpSpPr>
      <p:sp>
        <p:nvSpPr>
          <p:cNvPr id="3" name="ctsLYN" hidden="1"/>
          <p:cNvSpPr/>
          <p:nvPr userDrawn="1"/>
        </p:nvSpPr>
        <p:spPr>
          <a:xfrm>
            <a:off x="0" y="0"/>
            <a:ext cx="0" cy="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Title and Content (no source)</a:t>
            </a:r>
            <a:endParaRPr lang="da-DK"/>
          </a:p>
        </p:txBody>
      </p:sp>
      <p:sp>
        <p:nvSpPr>
          <p:cNvPr id="6" name="Content Placeholder 5"/>
          <p:cNvSpPr>
            <a:spLocks noGrp="1"/>
          </p:cNvSpPr>
          <p:nvPr>
            <p:ph sz="quarter" idx="11" hasCustomPrompt="1"/>
          </p:nvPr>
        </p:nvSpPr>
        <p:spPr>
          <a:xfrm>
            <a:off x="450000" y="1547813"/>
            <a:ext cx="9792000" cy="5111750"/>
          </a:xfrm>
        </p:spPr>
        <p:txBody>
          <a:bodyPr/>
          <a:lstStyle>
            <a:lvl1pPr>
              <a:defRPr/>
            </a:lvl1p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2" name="Title 1"/>
          <p:cNvSpPr>
            <a:spLocks noGrp="1"/>
          </p:cNvSpPr>
          <p:nvPr>
            <p:ph type="title"/>
          </p:nvPr>
        </p:nvSpPr>
        <p:spPr/>
        <p:txBody>
          <a:bodyPr/>
          <a:lstStyle/>
          <a:p>
            <a:r>
              <a:rPr lang="en-US" smtClean="0"/>
              <a:t>Click to edit Master title style</a:t>
            </a:r>
            <a:endParaRPr lang="da-DK"/>
          </a:p>
        </p:txBody>
      </p:sp>
    </p:spTree>
    <p:extLst>
      <p:ext uri="{BB962C8B-B14F-4D97-AF65-F5344CB8AC3E}">
        <p14:creationId xmlns:p14="http://schemas.microsoft.com/office/powerpoint/2010/main" val="1360319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3" name="ctsLYN" hidden="1"/>
          <p:cNvSpPr/>
          <p:nvPr userDrawn="1"/>
        </p:nvSpPr>
        <p:spPr>
          <a:xfrm>
            <a:off x="0" y="0"/>
            <a:ext cx="0" cy="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a:t>Title and Two Content</a:t>
            </a:r>
          </a:p>
        </p:txBody>
      </p:sp>
      <p:sp>
        <p:nvSpPr>
          <p:cNvPr id="11" name="ctsSource2"/>
          <p:cNvSpPr>
            <a:spLocks noGrp="1"/>
          </p:cNvSpPr>
          <p:nvPr>
            <p:ph type="body" sz="quarter" idx="14" hasCustomPrompt="1"/>
          </p:nvPr>
        </p:nvSpPr>
        <p:spPr>
          <a:xfrm>
            <a:off x="5526551" y="6732289"/>
            <a:ext cx="4715999" cy="215900"/>
          </a:xfrm>
        </p:spPr>
        <p:txBody>
          <a:bodyPr anchor="b" anchorCtr="0">
            <a:noAutofit/>
          </a:bodyPr>
          <a:lstStyle>
            <a:lvl1pPr marL="0" indent="0">
              <a:buNone/>
              <a:defRPr sz="1000" i="1"/>
            </a:lvl1pPr>
          </a:lstStyle>
          <a:p>
            <a:pPr lvl="0"/>
            <a:r>
              <a:rPr lang="en-US" dirty="0"/>
              <a:t>Click to add Source/Note</a:t>
            </a:r>
            <a:endParaRPr lang="da-DK" dirty="0"/>
          </a:p>
        </p:txBody>
      </p:sp>
      <p:sp>
        <p:nvSpPr>
          <p:cNvPr id="9" name="ctsSource1"/>
          <p:cNvSpPr>
            <a:spLocks noGrp="1"/>
          </p:cNvSpPr>
          <p:nvPr>
            <p:ph type="body" sz="quarter" idx="13" hasCustomPrompt="1"/>
          </p:nvPr>
        </p:nvSpPr>
        <p:spPr>
          <a:xfrm>
            <a:off x="449263" y="6732289"/>
            <a:ext cx="4715999" cy="215900"/>
          </a:xfrm>
        </p:spPr>
        <p:txBody>
          <a:bodyPr anchor="b" anchorCtr="0">
            <a:noAutofit/>
          </a:bodyPr>
          <a:lstStyle>
            <a:lvl1pPr marL="0" indent="0">
              <a:buNone/>
              <a:defRPr sz="1000" i="1"/>
            </a:lvl1pPr>
          </a:lstStyle>
          <a:p>
            <a:pPr lvl="0"/>
            <a:r>
              <a:rPr lang="en-US" dirty="0"/>
              <a:t>Click to add Source/Note</a:t>
            </a:r>
            <a:endParaRPr lang="da-DK" dirty="0"/>
          </a:p>
        </p:txBody>
      </p:sp>
      <p:sp>
        <p:nvSpPr>
          <p:cNvPr id="6" name="Content Placeholder 5"/>
          <p:cNvSpPr>
            <a:spLocks noGrp="1"/>
          </p:cNvSpPr>
          <p:nvPr>
            <p:ph sz="quarter" idx="11" hasCustomPrompt="1"/>
          </p:nvPr>
        </p:nvSpPr>
        <p:spPr>
          <a:xfrm>
            <a:off x="449262" y="1547813"/>
            <a:ext cx="4716000" cy="5111750"/>
          </a:xfrm>
        </p:spPr>
        <p:txBody>
          <a:bodyPr>
            <a:noAutofit/>
          </a:bodyPr>
          <a:lstStyle>
            <a:lvl1pPr>
              <a:defRPr/>
            </a:lvl1p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a-DK" dirty="0"/>
          </a:p>
        </p:txBody>
      </p:sp>
      <p:sp>
        <p:nvSpPr>
          <p:cNvPr id="10" name="Content Placeholder 5"/>
          <p:cNvSpPr>
            <a:spLocks noGrp="1"/>
          </p:cNvSpPr>
          <p:nvPr>
            <p:ph sz="quarter" idx="12" hasCustomPrompt="1"/>
          </p:nvPr>
        </p:nvSpPr>
        <p:spPr>
          <a:xfrm>
            <a:off x="5526000" y="1547813"/>
            <a:ext cx="4716000" cy="5111750"/>
          </a:xfrm>
        </p:spPr>
        <p:txBody>
          <a:bodyPr>
            <a:noAutofit/>
          </a:body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a-DK" dirty="0"/>
          </a:p>
        </p:txBody>
      </p:sp>
      <p:sp>
        <p:nvSpPr>
          <p:cNvPr id="2" name="Title 1"/>
          <p:cNvSpPr>
            <a:spLocks noGrp="1"/>
          </p:cNvSpPr>
          <p:nvPr>
            <p:ph type="title"/>
          </p:nvPr>
        </p:nvSpPr>
        <p:spPr/>
        <p:txBody>
          <a:bodyPr/>
          <a:lstStyle/>
          <a:p>
            <a:r>
              <a:rPr lang="en-US" smtClean="0"/>
              <a:t>Click to edit Master title style</a:t>
            </a:r>
            <a:endParaRPr lang="da-DK"/>
          </a:p>
        </p:txBody>
      </p:sp>
    </p:spTree>
    <p:extLst>
      <p:ext uri="{BB962C8B-B14F-4D97-AF65-F5344CB8AC3E}">
        <p14:creationId xmlns:p14="http://schemas.microsoft.com/office/powerpoint/2010/main" val="2402038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Boxes">
    <p:spTree>
      <p:nvGrpSpPr>
        <p:cNvPr id="1" name=""/>
        <p:cNvGrpSpPr/>
        <p:nvPr/>
      </p:nvGrpSpPr>
      <p:grpSpPr>
        <a:xfrm>
          <a:off x="0" y="0"/>
          <a:ext cx="0" cy="0"/>
          <a:chOff x="0" y="0"/>
          <a:chExt cx="0" cy="0"/>
        </a:xfrm>
      </p:grpSpPr>
      <p:sp>
        <p:nvSpPr>
          <p:cNvPr id="4" name="ctsLYN" hidden="1"/>
          <p:cNvSpPr/>
          <p:nvPr userDrawn="1"/>
        </p:nvSpPr>
        <p:spPr>
          <a:xfrm>
            <a:off x="0" y="0"/>
            <a:ext cx="0" cy="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a:t>Two Boxes</a:t>
            </a:r>
          </a:p>
        </p:txBody>
      </p:sp>
      <p:sp>
        <p:nvSpPr>
          <p:cNvPr id="10" name="ctsSource2"/>
          <p:cNvSpPr>
            <a:spLocks noGrp="1"/>
          </p:cNvSpPr>
          <p:nvPr>
            <p:ph type="body" sz="quarter" idx="14" hasCustomPrompt="1"/>
          </p:nvPr>
        </p:nvSpPr>
        <p:spPr>
          <a:xfrm>
            <a:off x="5526551" y="6732165"/>
            <a:ext cx="4715999" cy="215900"/>
          </a:xfrm>
        </p:spPr>
        <p:txBody>
          <a:bodyPr anchor="b" anchorCtr="0">
            <a:noAutofit/>
          </a:bodyPr>
          <a:lstStyle>
            <a:lvl1pPr marL="0" indent="0">
              <a:buNone/>
              <a:defRPr sz="1000" i="1"/>
            </a:lvl1pPr>
          </a:lstStyle>
          <a:p>
            <a:pPr lvl="0"/>
            <a:r>
              <a:rPr lang="en-US" dirty="0"/>
              <a:t>Click to add Source/Note</a:t>
            </a:r>
          </a:p>
        </p:txBody>
      </p:sp>
      <p:sp>
        <p:nvSpPr>
          <p:cNvPr id="13" name="ctsSource1"/>
          <p:cNvSpPr>
            <a:spLocks noGrp="1"/>
          </p:cNvSpPr>
          <p:nvPr>
            <p:ph type="body" sz="quarter" idx="13" hasCustomPrompt="1"/>
          </p:nvPr>
        </p:nvSpPr>
        <p:spPr>
          <a:xfrm>
            <a:off x="449263" y="6732165"/>
            <a:ext cx="4715999" cy="215900"/>
          </a:xfrm>
        </p:spPr>
        <p:txBody>
          <a:bodyPr anchor="b" anchorCtr="0">
            <a:noAutofit/>
          </a:bodyPr>
          <a:lstStyle>
            <a:lvl1pPr marL="0" indent="0">
              <a:buNone/>
              <a:defRPr sz="1000" i="1"/>
            </a:lvl1pPr>
          </a:lstStyle>
          <a:p>
            <a:pPr lvl="0"/>
            <a:r>
              <a:rPr lang="en-US" dirty="0"/>
              <a:t>Click to add Source/Note</a:t>
            </a:r>
          </a:p>
        </p:txBody>
      </p:sp>
      <p:sp>
        <p:nvSpPr>
          <p:cNvPr id="3" name="Text Placeholder 2"/>
          <p:cNvSpPr>
            <a:spLocks noGrp="1"/>
          </p:cNvSpPr>
          <p:nvPr>
            <p:ph type="body" idx="1" hasCustomPrompt="1"/>
          </p:nvPr>
        </p:nvSpPr>
        <p:spPr>
          <a:xfrm>
            <a:off x="449263" y="1547589"/>
            <a:ext cx="4716000" cy="360000"/>
          </a:xfrm>
          <a:prstGeom prst="rect">
            <a:avLst/>
          </a:prstGeom>
        </p:spPr>
        <p:txBody>
          <a:bodyPr anchor="t" anchorCtr="0">
            <a:noAutofit/>
          </a:bodyPr>
          <a:lstStyle>
            <a:lvl1pPr marL="0" indent="0">
              <a:spcBef>
                <a:spcPts val="0"/>
              </a:spcBef>
              <a:buNone/>
              <a:defRPr sz="1600" b="1" baseline="0">
                <a:solidFill>
                  <a:schemeClr val="accent2"/>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noProof="0" dirty="0"/>
              <a:t>&lt;Insert heading&gt;</a:t>
            </a:r>
          </a:p>
        </p:txBody>
      </p:sp>
      <p:sp>
        <p:nvSpPr>
          <p:cNvPr id="5" name="Text Placeholder 4"/>
          <p:cNvSpPr>
            <a:spLocks noGrp="1"/>
          </p:cNvSpPr>
          <p:nvPr>
            <p:ph type="body" sz="quarter" idx="3" hasCustomPrompt="1"/>
          </p:nvPr>
        </p:nvSpPr>
        <p:spPr>
          <a:xfrm>
            <a:off x="5524500" y="1547589"/>
            <a:ext cx="4716000" cy="360000"/>
          </a:xfrm>
          <a:prstGeom prst="rect">
            <a:avLst/>
          </a:prstGeom>
        </p:spPr>
        <p:txBody>
          <a:bodyPr anchor="t" anchorCtr="0">
            <a:noAutofit/>
          </a:bodyPr>
          <a:lstStyle>
            <a:lvl1pPr marL="0" indent="0">
              <a:spcBef>
                <a:spcPts val="0"/>
              </a:spcBef>
              <a:buNone/>
              <a:defRPr sz="1600" b="1" baseline="0">
                <a:solidFill>
                  <a:schemeClr val="accent2"/>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noProof="0" dirty="0"/>
              <a:t>&lt;Insert heading&gt;</a:t>
            </a:r>
          </a:p>
        </p:txBody>
      </p:sp>
      <p:sp>
        <p:nvSpPr>
          <p:cNvPr id="11" name="Content Placeholder 5"/>
          <p:cNvSpPr>
            <a:spLocks noGrp="1"/>
          </p:cNvSpPr>
          <p:nvPr>
            <p:ph sz="quarter" idx="11" hasCustomPrompt="1"/>
          </p:nvPr>
        </p:nvSpPr>
        <p:spPr>
          <a:xfrm>
            <a:off x="449262" y="1979257"/>
            <a:ext cx="4716000" cy="4680305"/>
          </a:xfrm>
        </p:spPr>
        <p:txBody>
          <a:bodyPr>
            <a:noAutofit/>
          </a:body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2" name="Content Placeholder 5"/>
          <p:cNvSpPr>
            <a:spLocks noGrp="1"/>
          </p:cNvSpPr>
          <p:nvPr>
            <p:ph sz="quarter" idx="12" hasCustomPrompt="1"/>
          </p:nvPr>
        </p:nvSpPr>
        <p:spPr>
          <a:xfrm>
            <a:off x="5526000" y="1979257"/>
            <a:ext cx="4716000" cy="4680305"/>
          </a:xfrm>
        </p:spPr>
        <p:txBody>
          <a:bodyPr>
            <a:noAutofit/>
          </a:body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2" name="Title 1"/>
          <p:cNvSpPr>
            <a:spLocks noGrp="1"/>
          </p:cNvSpPr>
          <p:nvPr>
            <p:ph type="title"/>
          </p:nvPr>
        </p:nvSpPr>
        <p:spPr/>
        <p:txBody>
          <a:bodyPr/>
          <a:lstStyle/>
          <a:p>
            <a:r>
              <a:rPr lang="en-US" smtClean="0"/>
              <a:t>Click to edit Master title style</a:t>
            </a:r>
            <a:endParaRPr lang="da-DK"/>
          </a:p>
        </p:txBody>
      </p:sp>
    </p:spTree>
    <p:extLst>
      <p:ext uri="{BB962C8B-B14F-4D97-AF65-F5344CB8AC3E}">
        <p14:creationId xmlns:p14="http://schemas.microsoft.com/office/powerpoint/2010/main" val="1409629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Boxes">
    <p:spTree>
      <p:nvGrpSpPr>
        <p:cNvPr id="1" name=""/>
        <p:cNvGrpSpPr/>
        <p:nvPr/>
      </p:nvGrpSpPr>
      <p:grpSpPr>
        <a:xfrm>
          <a:off x="0" y="0"/>
          <a:ext cx="0" cy="0"/>
          <a:chOff x="0" y="0"/>
          <a:chExt cx="0" cy="0"/>
        </a:xfrm>
      </p:grpSpPr>
      <p:sp>
        <p:nvSpPr>
          <p:cNvPr id="3" name="ctsLYN" hidden="1"/>
          <p:cNvSpPr/>
          <p:nvPr userDrawn="1"/>
        </p:nvSpPr>
        <p:spPr>
          <a:xfrm>
            <a:off x="0" y="0"/>
            <a:ext cx="0" cy="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a:t>Three Boxes</a:t>
            </a:r>
          </a:p>
        </p:txBody>
      </p:sp>
      <p:sp>
        <p:nvSpPr>
          <p:cNvPr id="8" name="Content Placeholder 5"/>
          <p:cNvSpPr>
            <a:spLocks noGrp="1"/>
          </p:cNvSpPr>
          <p:nvPr>
            <p:ph sz="quarter" idx="12" hasCustomPrompt="1"/>
          </p:nvPr>
        </p:nvSpPr>
        <p:spPr>
          <a:xfrm>
            <a:off x="7218363" y="1986302"/>
            <a:ext cx="3024187" cy="4673261"/>
          </a:xfrm>
        </p:spPr>
        <p:txBody>
          <a:body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1" name="Content Placeholder 5"/>
          <p:cNvSpPr>
            <a:spLocks noGrp="1"/>
          </p:cNvSpPr>
          <p:nvPr>
            <p:ph sz="quarter" idx="13" hasCustomPrompt="1"/>
          </p:nvPr>
        </p:nvSpPr>
        <p:spPr>
          <a:xfrm>
            <a:off x="3833813" y="1986302"/>
            <a:ext cx="3024187" cy="4673261"/>
          </a:xfrm>
        </p:spPr>
        <p:txBody>
          <a:body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2" name="Content Placeholder 5"/>
          <p:cNvSpPr>
            <a:spLocks noGrp="1"/>
          </p:cNvSpPr>
          <p:nvPr>
            <p:ph sz="quarter" idx="14" hasCustomPrompt="1"/>
          </p:nvPr>
        </p:nvSpPr>
        <p:spPr>
          <a:xfrm>
            <a:off x="449263" y="1986302"/>
            <a:ext cx="3024187" cy="4673261"/>
          </a:xfrm>
        </p:spPr>
        <p:txBody>
          <a:body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3" name="Text Placeholder 2"/>
          <p:cNvSpPr>
            <a:spLocks noGrp="1"/>
          </p:cNvSpPr>
          <p:nvPr>
            <p:ph type="body" idx="1" hasCustomPrompt="1"/>
          </p:nvPr>
        </p:nvSpPr>
        <p:spPr>
          <a:xfrm>
            <a:off x="449263" y="1554634"/>
            <a:ext cx="3024187" cy="360000"/>
          </a:xfrm>
          <a:prstGeom prst="rect">
            <a:avLst/>
          </a:prstGeom>
        </p:spPr>
        <p:txBody>
          <a:bodyPr anchor="t" anchorCtr="0">
            <a:noAutofit/>
          </a:bodyPr>
          <a:lstStyle>
            <a:lvl1pPr marL="0" indent="0">
              <a:spcBef>
                <a:spcPts val="0"/>
              </a:spcBef>
              <a:buNone/>
              <a:defRPr sz="1600" b="1" baseline="0">
                <a:solidFill>
                  <a:schemeClr val="accent2"/>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noProof="0" dirty="0"/>
              <a:t>&lt;Insert heading&gt;</a:t>
            </a:r>
          </a:p>
        </p:txBody>
      </p:sp>
      <p:sp>
        <p:nvSpPr>
          <p:cNvPr id="14" name="Text Placeholder 2"/>
          <p:cNvSpPr>
            <a:spLocks noGrp="1"/>
          </p:cNvSpPr>
          <p:nvPr>
            <p:ph type="body" idx="15" hasCustomPrompt="1"/>
          </p:nvPr>
        </p:nvSpPr>
        <p:spPr>
          <a:xfrm>
            <a:off x="3833813" y="1554634"/>
            <a:ext cx="3024187" cy="360000"/>
          </a:xfrm>
          <a:prstGeom prst="rect">
            <a:avLst/>
          </a:prstGeom>
        </p:spPr>
        <p:txBody>
          <a:bodyPr anchor="t" anchorCtr="0">
            <a:noAutofit/>
          </a:bodyPr>
          <a:lstStyle>
            <a:lvl1pPr marL="0" indent="0">
              <a:spcBef>
                <a:spcPts val="0"/>
              </a:spcBef>
              <a:buNone/>
              <a:defRPr sz="1600" b="1" baseline="0">
                <a:solidFill>
                  <a:schemeClr val="accent2"/>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noProof="0" dirty="0"/>
              <a:t>&lt;Insert heading&gt;</a:t>
            </a:r>
          </a:p>
        </p:txBody>
      </p:sp>
      <p:sp>
        <p:nvSpPr>
          <p:cNvPr id="15" name="Text Placeholder 2"/>
          <p:cNvSpPr>
            <a:spLocks noGrp="1"/>
          </p:cNvSpPr>
          <p:nvPr>
            <p:ph type="body" idx="16" hasCustomPrompt="1"/>
          </p:nvPr>
        </p:nvSpPr>
        <p:spPr>
          <a:xfrm>
            <a:off x="7218363" y="1554634"/>
            <a:ext cx="3024187" cy="360000"/>
          </a:xfrm>
          <a:prstGeom prst="rect">
            <a:avLst/>
          </a:prstGeom>
        </p:spPr>
        <p:txBody>
          <a:bodyPr anchor="t" anchorCtr="0">
            <a:noAutofit/>
          </a:bodyPr>
          <a:lstStyle>
            <a:lvl1pPr marL="0" indent="0">
              <a:spcBef>
                <a:spcPts val="0"/>
              </a:spcBef>
              <a:buNone/>
              <a:defRPr sz="1600" b="1" baseline="0">
                <a:solidFill>
                  <a:schemeClr val="accent2"/>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noProof="0" dirty="0"/>
              <a:t>&lt;Insert heading&gt;</a:t>
            </a:r>
          </a:p>
        </p:txBody>
      </p:sp>
      <p:sp>
        <p:nvSpPr>
          <p:cNvPr id="2" name="Title 1"/>
          <p:cNvSpPr>
            <a:spLocks noGrp="1"/>
          </p:cNvSpPr>
          <p:nvPr>
            <p:ph type="title"/>
          </p:nvPr>
        </p:nvSpPr>
        <p:spPr/>
        <p:txBody>
          <a:bodyPr/>
          <a:lstStyle/>
          <a:p>
            <a:r>
              <a:rPr lang="en-US" smtClean="0"/>
              <a:t>Click to edit Master title style</a:t>
            </a:r>
            <a:endParaRPr lang="da-DK"/>
          </a:p>
        </p:txBody>
      </p:sp>
    </p:spTree>
    <p:extLst>
      <p:ext uri="{BB962C8B-B14F-4D97-AF65-F5344CB8AC3E}">
        <p14:creationId xmlns:p14="http://schemas.microsoft.com/office/powerpoint/2010/main" val="3810623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ur Boxes">
    <p:spTree>
      <p:nvGrpSpPr>
        <p:cNvPr id="1" name=""/>
        <p:cNvGrpSpPr/>
        <p:nvPr/>
      </p:nvGrpSpPr>
      <p:grpSpPr>
        <a:xfrm>
          <a:off x="0" y="0"/>
          <a:ext cx="0" cy="0"/>
          <a:chOff x="0" y="0"/>
          <a:chExt cx="0" cy="0"/>
        </a:xfrm>
      </p:grpSpPr>
      <p:sp>
        <p:nvSpPr>
          <p:cNvPr id="4" name="ctsLYN" hidden="1"/>
          <p:cNvSpPr/>
          <p:nvPr userDrawn="1"/>
        </p:nvSpPr>
        <p:spPr>
          <a:xfrm>
            <a:off x="0" y="0"/>
            <a:ext cx="0" cy="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a:t>Four Boxes</a:t>
            </a:r>
          </a:p>
        </p:txBody>
      </p:sp>
      <p:sp>
        <p:nvSpPr>
          <p:cNvPr id="6" name="Content Placeholder 5"/>
          <p:cNvSpPr>
            <a:spLocks noGrp="1"/>
          </p:cNvSpPr>
          <p:nvPr>
            <p:ph sz="quarter" idx="13" hasCustomPrompt="1"/>
          </p:nvPr>
        </p:nvSpPr>
        <p:spPr>
          <a:xfrm>
            <a:off x="449262" y="1979258"/>
            <a:ext cx="4716000" cy="2016480"/>
          </a:xfrm>
        </p:spPr>
        <p:txBody>
          <a:body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p:txBody>
      </p:sp>
      <p:sp>
        <p:nvSpPr>
          <p:cNvPr id="13" name="Content Placeholder 5"/>
          <p:cNvSpPr>
            <a:spLocks noGrp="1"/>
          </p:cNvSpPr>
          <p:nvPr>
            <p:ph sz="quarter" idx="14" hasCustomPrompt="1"/>
          </p:nvPr>
        </p:nvSpPr>
        <p:spPr>
          <a:xfrm>
            <a:off x="5526000" y="1979258"/>
            <a:ext cx="4716000" cy="2016480"/>
          </a:xfrm>
        </p:spPr>
        <p:txBody>
          <a:body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p:txBody>
      </p:sp>
      <p:sp>
        <p:nvSpPr>
          <p:cNvPr id="14" name="Content Placeholder 5"/>
          <p:cNvSpPr>
            <a:spLocks noGrp="1"/>
          </p:cNvSpPr>
          <p:nvPr>
            <p:ph sz="quarter" idx="15" hasCustomPrompt="1"/>
          </p:nvPr>
        </p:nvSpPr>
        <p:spPr>
          <a:xfrm>
            <a:off x="449262" y="4644265"/>
            <a:ext cx="4716000" cy="2033524"/>
          </a:xfrm>
        </p:spPr>
        <p:txBody>
          <a:body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p:txBody>
      </p:sp>
      <p:sp>
        <p:nvSpPr>
          <p:cNvPr id="15" name="Content Placeholder 5"/>
          <p:cNvSpPr>
            <a:spLocks noGrp="1"/>
          </p:cNvSpPr>
          <p:nvPr>
            <p:ph sz="quarter" idx="16" hasCustomPrompt="1"/>
          </p:nvPr>
        </p:nvSpPr>
        <p:spPr>
          <a:xfrm>
            <a:off x="5526000" y="4644265"/>
            <a:ext cx="4716000" cy="2016480"/>
          </a:xfrm>
        </p:spPr>
        <p:txBody>
          <a:body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p:txBody>
      </p:sp>
      <p:sp>
        <p:nvSpPr>
          <p:cNvPr id="11" name="Text Placeholder 2"/>
          <p:cNvSpPr>
            <a:spLocks noGrp="1"/>
          </p:cNvSpPr>
          <p:nvPr>
            <p:ph type="body" idx="1" hasCustomPrompt="1"/>
          </p:nvPr>
        </p:nvSpPr>
        <p:spPr>
          <a:xfrm>
            <a:off x="449263" y="1547589"/>
            <a:ext cx="4716000" cy="360000"/>
          </a:xfrm>
          <a:prstGeom prst="rect">
            <a:avLst/>
          </a:prstGeom>
        </p:spPr>
        <p:txBody>
          <a:bodyPr anchor="t" anchorCtr="0">
            <a:noAutofit/>
          </a:bodyPr>
          <a:lstStyle>
            <a:lvl1pPr marL="0" indent="0">
              <a:spcBef>
                <a:spcPts val="0"/>
              </a:spcBef>
              <a:buNone/>
              <a:defRPr sz="1600" b="1" baseline="0">
                <a:solidFill>
                  <a:schemeClr val="accent2"/>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noProof="0" dirty="0"/>
              <a:t>&lt;Insert heading&gt;</a:t>
            </a:r>
          </a:p>
        </p:txBody>
      </p:sp>
      <p:sp>
        <p:nvSpPr>
          <p:cNvPr id="12" name="Text Placeholder 4"/>
          <p:cNvSpPr>
            <a:spLocks noGrp="1"/>
          </p:cNvSpPr>
          <p:nvPr>
            <p:ph type="body" sz="quarter" idx="3" hasCustomPrompt="1"/>
          </p:nvPr>
        </p:nvSpPr>
        <p:spPr>
          <a:xfrm>
            <a:off x="5524500" y="1547589"/>
            <a:ext cx="4716000" cy="360000"/>
          </a:xfrm>
          <a:prstGeom prst="rect">
            <a:avLst/>
          </a:prstGeom>
        </p:spPr>
        <p:txBody>
          <a:bodyPr anchor="t" anchorCtr="0">
            <a:noAutofit/>
          </a:bodyPr>
          <a:lstStyle>
            <a:lvl1pPr marL="0" indent="0">
              <a:spcBef>
                <a:spcPts val="0"/>
              </a:spcBef>
              <a:buNone/>
              <a:defRPr sz="1600" b="1" baseline="0">
                <a:solidFill>
                  <a:schemeClr val="accent2"/>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noProof="0" dirty="0"/>
              <a:t>&lt;Insert heading&gt;</a:t>
            </a:r>
          </a:p>
        </p:txBody>
      </p:sp>
      <p:sp>
        <p:nvSpPr>
          <p:cNvPr id="16" name="Text Placeholder 2"/>
          <p:cNvSpPr>
            <a:spLocks noGrp="1"/>
          </p:cNvSpPr>
          <p:nvPr>
            <p:ph type="body" idx="17" hasCustomPrompt="1"/>
          </p:nvPr>
        </p:nvSpPr>
        <p:spPr>
          <a:xfrm>
            <a:off x="449263" y="4211638"/>
            <a:ext cx="4716000" cy="360000"/>
          </a:xfrm>
          <a:prstGeom prst="rect">
            <a:avLst/>
          </a:prstGeom>
        </p:spPr>
        <p:txBody>
          <a:bodyPr anchor="t" anchorCtr="0">
            <a:noAutofit/>
          </a:bodyPr>
          <a:lstStyle>
            <a:lvl1pPr marL="0" indent="0">
              <a:spcBef>
                <a:spcPts val="0"/>
              </a:spcBef>
              <a:buNone/>
              <a:defRPr sz="1600" b="1" baseline="0">
                <a:solidFill>
                  <a:schemeClr val="accent2"/>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noProof="0" dirty="0"/>
              <a:t>&lt;Insert heading&gt;</a:t>
            </a:r>
          </a:p>
        </p:txBody>
      </p:sp>
      <p:sp>
        <p:nvSpPr>
          <p:cNvPr id="17" name="Text Placeholder 4"/>
          <p:cNvSpPr>
            <a:spLocks noGrp="1"/>
          </p:cNvSpPr>
          <p:nvPr>
            <p:ph type="body" sz="quarter" idx="18" hasCustomPrompt="1"/>
          </p:nvPr>
        </p:nvSpPr>
        <p:spPr>
          <a:xfrm>
            <a:off x="5524500" y="4211638"/>
            <a:ext cx="4716000" cy="360000"/>
          </a:xfrm>
          <a:prstGeom prst="rect">
            <a:avLst/>
          </a:prstGeom>
        </p:spPr>
        <p:txBody>
          <a:bodyPr anchor="t" anchorCtr="0">
            <a:noAutofit/>
          </a:bodyPr>
          <a:lstStyle>
            <a:lvl1pPr marL="0" indent="0">
              <a:spcBef>
                <a:spcPts val="0"/>
              </a:spcBef>
              <a:buNone/>
              <a:defRPr sz="1600" b="1" baseline="0">
                <a:solidFill>
                  <a:schemeClr val="accent2"/>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noProof="0" dirty="0"/>
              <a:t>&lt;Insert heading&gt;</a:t>
            </a:r>
          </a:p>
        </p:txBody>
      </p:sp>
      <p:sp>
        <p:nvSpPr>
          <p:cNvPr id="3" name="Title 2"/>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389479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tsSectionHeader" hidden="1"/>
          <p:cNvSpPr txBox="1"/>
          <p:nvPr userDrawn="1"/>
        </p:nvSpPr>
        <p:spPr>
          <a:xfrm>
            <a:off x="449263" y="251445"/>
            <a:ext cx="6408810" cy="169277"/>
          </a:xfrm>
          <a:prstGeom prst="rect">
            <a:avLst/>
          </a:prstGeom>
          <a:noFill/>
        </p:spPr>
        <p:txBody>
          <a:bodyPr wrap="square" lIns="0" tIns="0" rIns="0" bIns="0" rtlCol="0">
            <a:spAutoFit/>
          </a:bodyPr>
          <a:lstStyle/>
          <a:p>
            <a:pPr marL="0" indent="0">
              <a:buNone/>
            </a:pPr>
            <a:r>
              <a:rPr lang="da-DK" sz="1100" b="1" dirty="0"/>
              <a:t>&lt;Section</a:t>
            </a:r>
            <a:r>
              <a:rPr lang="da-DK" sz="1100" b="1" baseline="0" dirty="0"/>
              <a:t> header&gt;</a:t>
            </a:r>
            <a:endParaRPr lang="da-DK" sz="1100" b="1" dirty="0"/>
          </a:p>
        </p:txBody>
      </p:sp>
      <p:grpSp>
        <p:nvGrpSpPr>
          <p:cNvPr id="44" name="ctsGrid" hidden="1"/>
          <p:cNvGrpSpPr/>
          <p:nvPr userDrawn="1"/>
        </p:nvGrpSpPr>
        <p:grpSpPr>
          <a:xfrm>
            <a:off x="-342726" y="-396627"/>
            <a:ext cx="11377264" cy="8305568"/>
            <a:chOff x="-325663" y="-397872"/>
            <a:chExt cx="10678538" cy="7516818"/>
          </a:xfrm>
        </p:grpSpPr>
        <p:grpSp>
          <p:nvGrpSpPr>
            <p:cNvPr id="45" name="Left Arrows"/>
            <p:cNvGrpSpPr/>
            <p:nvPr userDrawn="1"/>
          </p:nvGrpSpPr>
          <p:grpSpPr>
            <a:xfrm>
              <a:off x="-325663" y="1166200"/>
              <a:ext cx="10678538" cy="4822554"/>
              <a:chOff x="-325663" y="1166200"/>
              <a:chExt cx="10678538" cy="4822554"/>
            </a:xfrm>
          </p:grpSpPr>
          <p:cxnSp>
            <p:nvCxnSpPr>
              <p:cNvPr id="60" name="Straight Arrow Connector 59"/>
              <p:cNvCxnSpPr/>
              <p:nvPr userDrawn="1"/>
            </p:nvCxnSpPr>
            <p:spPr>
              <a:xfrm>
                <a:off x="-325663" y="1166200"/>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userDrawn="1"/>
            </p:nvCxnSpPr>
            <p:spPr>
              <a:xfrm>
                <a:off x="-325663" y="1361709"/>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userDrawn="1"/>
            </p:nvCxnSpPr>
            <p:spPr>
              <a:xfrm rot="10800000">
                <a:off x="10082869" y="1166200"/>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userDrawn="1"/>
            </p:nvCxnSpPr>
            <p:spPr>
              <a:xfrm rot="10800000">
                <a:off x="10082874" y="1361709"/>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userDrawn="1"/>
            </p:nvCxnSpPr>
            <p:spPr>
              <a:xfrm>
                <a:off x="-325663" y="3577477"/>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userDrawn="1"/>
            </p:nvCxnSpPr>
            <p:spPr>
              <a:xfrm>
                <a:off x="-325663" y="3772986"/>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userDrawn="1"/>
            </p:nvCxnSpPr>
            <p:spPr>
              <a:xfrm rot="10800000">
                <a:off x="10082875" y="3577478"/>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userDrawn="1"/>
            </p:nvCxnSpPr>
            <p:spPr>
              <a:xfrm rot="10800000">
                <a:off x="10082875" y="3772986"/>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userDrawn="1"/>
            </p:nvCxnSpPr>
            <p:spPr>
              <a:xfrm>
                <a:off x="-325663" y="5988754"/>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userDrawn="1"/>
            </p:nvCxnSpPr>
            <p:spPr>
              <a:xfrm rot="10800000">
                <a:off x="10082874" y="5988754"/>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grpSp>
        <p:grpSp>
          <p:nvGrpSpPr>
            <p:cNvPr id="46" name="Top Arrows"/>
            <p:cNvGrpSpPr/>
            <p:nvPr userDrawn="1"/>
          </p:nvGrpSpPr>
          <p:grpSpPr>
            <a:xfrm>
              <a:off x="417779" y="-397872"/>
              <a:ext cx="9191653" cy="7516818"/>
              <a:chOff x="417779" y="-397872"/>
              <a:chExt cx="9191653" cy="7516818"/>
            </a:xfrm>
          </p:grpSpPr>
          <p:cxnSp>
            <p:nvCxnSpPr>
              <p:cNvPr id="50" name="Straight Arrow Connector 49"/>
              <p:cNvCxnSpPr/>
              <p:nvPr userDrawn="1"/>
            </p:nvCxnSpPr>
            <p:spPr>
              <a:xfrm rot="16200000" flipH="1">
                <a:off x="282779" y="-262872"/>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userDrawn="1"/>
            </p:nvCxnSpPr>
            <p:spPr>
              <a:xfrm rot="16200000" flipH="1">
                <a:off x="9474432" y="-262871"/>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userDrawn="1"/>
            </p:nvCxnSpPr>
            <p:spPr>
              <a:xfrm rot="16200000" flipH="1">
                <a:off x="3121377" y="-224990"/>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userDrawn="1"/>
            </p:nvCxnSpPr>
            <p:spPr>
              <a:xfrm rot="16200000" flipH="1">
                <a:off x="3459377" y="-224990"/>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userDrawn="1"/>
            </p:nvCxnSpPr>
            <p:spPr>
              <a:xfrm rot="16200000" flipH="1">
                <a:off x="6297905" y="-262872"/>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userDrawn="1"/>
            </p:nvCxnSpPr>
            <p:spPr>
              <a:xfrm rot="16200000" flipH="1">
                <a:off x="6636068" y="-262872"/>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userDrawn="1"/>
            </p:nvCxnSpPr>
            <p:spPr>
              <a:xfrm rot="5400000" flipH="1">
                <a:off x="3121377" y="6983946"/>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userDrawn="1"/>
            </p:nvCxnSpPr>
            <p:spPr>
              <a:xfrm rot="5400000" flipH="1">
                <a:off x="3459377" y="6983946"/>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userDrawn="1"/>
            </p:nvCxnSpPr>
            <p:spPr>
              <a:xfrm rot="5400000" flipH="1">
                <a:off x="6297905" y="6983946"/>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userDrawn="1"/>
            </p:nvCxnSpPr>
            <p:spPr>
              <a:xfrm rot="5400000" flipH="1">
                <a:off x="6636068" y="6983946"/>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userDrawn="1"/>
            </p:nvCxnSpPr>
            <p:spPr>
              <a:xfrm rot="16200000" flipH="1">
                <a:off x="4702668" y="-224990"/>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userDrawn="1"/>
            </p:nvCxnSpPr>
            <p:spPr>
              <a:xfrm rot="16200000" flipH="1">
                <a:off x="5046232" y="-224990"/>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userDrawn="1"/>
            </p:nvCxnSpPr>
            <p:spPr>
              <a:xfrm rot="5400000" flipH="1">
                <a:off x="4707674" y="6983946"/>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userDrawn="1"/>
            </p:nvCxnSpPr>
            <p:spPr>
              <a:xfrm rot="5400000" flipH="1">
                <a:off x="5043253" y="6983946"/>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grpSp>
        <p:grpSp>
          <p:nvGrpSpPr>
            <p:cNvPr id="47" name="Bottom Arrows"/>
            <p:cNvGrpSpPr/>
            <p:nvPr userDrawn="1"/>
          </p:nvGrpSpPr>
          <p:grpSpPr>
            <a:xfrm>
              <a:off x="417779" y="6848946"/>
              <a:ext cx="9191652" cy="270000"/>
              <a:chOff x="417779" y="6848946"/>
              <a:chExt cx="9191652" cy="270000"/>
            </a:xfrm>
          </p:grpSpPr>
          <p:cxnSp>
            <p:nvCxnSpPr>
              <p:cNvPr id="48" name="Straight Arrow Connector 47"/>
              <p:cNvCxnSpPr/>
              <p:nvPr userDrawn="1"/>
            </p:nvCxnSpPr>
            <p:spPr>
              <a:xfrm rot="5400000" flipH="1" flipV="1">
                <a:off x="282779" y="6983946"/>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userDrawn="1"/>
            </p:nvCxnSpPr>
            <p:spPr>
              <a:xfrm rot="5400000" flipH="1" flipV="1">
                <a:off x="9474431" y="6983946"/>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grpSp>
      </p:grpSp>
      <p:pic>
        <p:nvPicPr>
          <p:cNvPr id="69" name="DotsGrid"/>
          <p:cNvPicPr>
            <a:picLocks noChangeAspect="1"/>
          </p:cNvPicPr>
          <p:nvPr userDrawn="1"/>
        </p:nvPicPr>
        <p:blipFill>
          <a:blip r:embed="rId18"/>
          <a:stretch>
            <a:fillRect/>
          </a:stretch>
        </p:blipFill>
        <p:spPr>
          <a:xfrm>
            <a:off x="7218363" y="0"/>
            <a:ext cx="3473450" cy="663869"/>
          </a:xfrm>
          <a:prstGeom prst="rect">
            <a:avLst/>
          </a:prstGeom>
        </p:spPr>
      </p:pic>
      <p:cxnSp>
        <p:nvCxnSpPr>
          <p:cNvPr id="39" name="Straight Connector 38"/>
          <p:cNvCxnSpPr/>
          <p:nvPr userDrawn="1"/>
        </p:nvCxnSpPr>
        <p:spPr>
          <a:xfrm>
            <a:off x="449263" y="7020197"/>
            <a:ext cx="9793287"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9" name="Logo"/>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8706399" y="7092205"/>
            <a:ext cx="1568504" cy="378642"/>
          </a:xfrm>
          <a:prstGeom prst="rect">
            <a:avLst/>
          </a:prstGeom>
          <a:noFill/>
          <a:ln>
            <a:noFill/>
          </a:ln>
        </p:spPr>
      </p:pic>
      <p:sp>
        <p:nvSpPr>
          <p:cNvPr id="42" name="ctsSlideNumber"/>
          <p:cNvSpPr txBox="1"/>
          <p:nvPr userDrawn="1"/>
        </p:nvSpPr>
        <p:spPr>
          <a:xfrm>
            <a:off x="449263" y="7092245"/>
            <a:ext cx="360000" cy="360000"/>
          </a:xfrm>
          <a:prstGeom prst="rect">
            <a:avLst/>
          </a:prstGeom>
        </p:spPr>
        <p:txBody>
          <a:bodyPr vert="horz" lIns="0" tIns="0" rIns="0" bIns="0" rtlCol="0" anchor="t" anchorCtr="0">
            <a:noAutofit/>
          </a:bodyPr>
          <a:lstStyle>
            <a:defPPr>
              <a:defRPr lang="en-US"/>
            </a:defPPr>
            <a:lvl1pPr>
              <a:defRPr sz="1100" b="1">
                <a:solidFill>
                  <a:schemeClr val="tx2"/>
                </a:solidFill>
              </a:defRPr>
            </a:lvl1pPr>
          </a:lstStyle>
          <a:p>
            <a:pPr marL="0" lvl="0" indent="0">
              <a:buNone/>
            </a:pPr>
            <a:fld id="{7E0AAB16-D600-4C3A-90DB-32574670924F}" type="slidenum">
              <a:rPr lang="en-US" smtClean="0"/>
              <a:pPr marL="0" lvl="0" indent="0">
                <a:buNone/>
              </a:pPr>
              <a:t>‹#›</a:t>
            </a:fld>
            <a:endParaRPr lang="en-US" noProof="0" dirty="0"/>
          </a:p>
        </p:txBody>
      </p:sp>
      <p:sp>
        <p:nvSpPr>
          <p:cNvPr id="43" name="ctsFooter"/>
          <p:cNvSpPr txBox="1"/>
          <p:nvPr userDrawn="1"/>
        </p:nvSpPr>
        <p:spPr>
          <a:xfrm>
            <a:off x="881410" y="7092245"/>
            <a:ext cx="7344816" cy="221231"/>
          </a:xfrm>
          <a:prstGeom prst="rect">
            <a:avLst/>
          </a:prstGeom>
        </p:spPr>
        <p:txBody>
          <a:bodyPr vert="horz" lIns="0" tIns="0" rIns="0" bIns="0" rtlCol="0" anchor="t" anchorCtr="0">
            <a:noAutofit/>
          </a:bodyPr>
          <a:lstStyle>
            <a:defPPr>
              <a:defRPr lang="en-US"/>
            </a:defPPr>
            <a:lvl1pPr>
              <a:defRPr sz="1100">
                <a:solidFill>
                  <a:schemeClr val="tx2"/>
                </a:solidFill>
              </a:defRPr>
            </a:lvl1pPr>
          </a:lstStyle>
          <a:p>
            <a:pPr marL="0" marR="0" lvl="0" indent="0" algn="l" defTabSz="1007943" rtl="0" eaLnBrk="1" fontAlgn="auto" latinLnBrk="0" hangingPunct="1">
              <a:lnSpc>
                <a:spcPct val="100000"/>
              </a:lnSpc>
              <a:spcBef>
                <a:spcPts val="0"/>
              </a:spcBef>
              <a:spcAft>
                <a:spcPts val="0"/>
              </a:spcAft>
              <a:buClr>
                <a:schemeClr val="accent2"/>
              </a:buClr>
              <a:buSzPct val="90000"/>
              <a:buFont typeface="Arial" panose="020B0604020202020204" pitchFamily="34" charset="0"/>
              <a:buNone/>
              <a:tabLst/>
              <a:defRPr/>
            </a:pPr>
            <a:r>
              <a:rPr lang="en-US" noProof="0" dirty="0"/>
              <a:t>&lt;Insert</a:t>
            </a:r>
            <a:r>
              <a:rPr lang="en-US" baseline="0" noProof="0" dirty="0"/>
              <a:t> footer with ‘Change Presentation’ or ‘Update Footer Text’&gt;</a:t>
            </a:r>
            <a:endParaRPr lang="en-US" noProof="0" dirty="0"/>
          </a:p>
        </p:txBody>
      </p:sp>
      <p:sp>
        <p:nvSpPr>
          <p:cNvPr id="2" name="ctsMasterTitlePlaceholder"/>
          <p:cNvSpPr>
            <a:spLocks noGrp="1"/>
          </p:cNvSpPr>
          <p:nvPr>
            <p:ph type="title"/>
          </p:nvPr>
        </p:nvSpPr>
        <p:spPr>
          <a:xfrm>
            <a:off x="449263" y="467520"/>
            <a:ext cx="6769100" cy="864046"/>
          </a:xfrm>
          <a:prstGeom prst="rect">
            <a:avLst/>
          </a:prstGeom>
        </p:spPr>
        <p:txBody>
          <a:bodyPr vert="horz" lIns="0" tIns="0" rIns="0" bIns="0" rtlCol="0" anchor="t" anchorCtr="0">
            <a:noAutofit/>
          </a:bodyPr>
          <a:lstStyle/>
          <a:p>
            <a:pPr lvl="0"/>
            <a:endParaRPr lang="en-US" noProof="0" dirty="0"/>
          </a:p>
        </p:txBody>
      </p:sp>
      <p:sp>
        <p:nvSpPr>
          <p:cNvPr id="4" name="ctsMasterTextPlaceholder"/>
          <p:cNvSpPr>
            <a:spLocks noGrp="1"/>
          </p:cNvSpPr>
          <p:nvPr>
            <p:ph type="body" idx="1"/>
          </p:nvPr>
        </p:nvSpPr>
        <p:spPr>
          <a:xfrm>
            <a:off x="450000" y="1547813"/>
            <a:ext cx="9792000" cy="5111750"/>
          </a:xfrm>
          <a:prstGeom prst="rect">
            <a:avLst/>
          </a:prstGeom>
        </p:spPr>
        <p:txBody>
          <a:bodyPr vert="horz" lIns="0" tIns="0" rIns="0" bIns="0" rtlCol="0">
            <a:noAutofit/>
          </a:body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Tree>
    <p:extLst>
      <p:ext uri="{BB962C8B-B14F-4D97-AF65-F5344CB8AC3E}">
        <p14:creationId xmlns:p14="http://schemas.microsoft.com/office/powerpoint/2010/main" val="939371900"/>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8" r:id="rId5"/>
    <p:sldLayoutId id="2147483652" r:id="rId6"/>
    <p:sldLayoutId id="2147483653" r:id="rId7"/>
    <p:sldLayoutId id="2147483664" r:id="rId8"/>
    <p:sldLayoutId id="2147483661" r:id="rId9"/>
    <p:sldLayoutId id="2147483665" r:id="rId10"/>
    <p:sldLayoutId id="2147483662" r:id="rId11"/>
    <p:sldLayoutId id="2147483667" r:id="rId12"/>
    <p:sldLayoutId id="2147483654" r:id="rId13"/>
    <p:sldLayoutId id="2147483655" r:id="rId14"/>
    <p:sldLayoutId id="2147483669" r:id="rId15"/>
    <p:sldLayoutId id="2147483666" r:id="rId16"/>
  </p:sldLayoutIdLst>
  <p:hf sldNum="0" hdr="0" ftr="0"/>
  <p:txStyles>
    <p:titleStyle>
      <a:lvl1pPr algn="l" defTabSz="1007943" rtl="0" eaLnBrk="1" latinLnBrk="0" hangingPunct="1">
        <a:lnSpc>
          <a:spcPct val="90000"/>
        </a:lnSpc>
        <a:spcBef>
          <a:spcPct val="0"/>
        </a:spcBef>
        <a:buNone/>
        <a:defRPr lang="en-US" sz="3200" b="1" kern="1200" baseline="0" dirty="0">
          <a:solidFill>
            <a:schemeClr val="tx1"/>
          </a:solidFill>
          <a:latin typeface="+mj-lt"/>
          <a:ea typeface="+mj-ea"/>
          <a:cs typeface="+mj-cs"/>
        </a:defRPr>
      </a:lvl1pPr>
    </p:titleStyle>
    <p:bodyStyle>
      <a:lvl1pPr marL="180975" indent="-180975" algn="l" defTabSz="1007943" rtl="0" eaLnBrk="1" latinLnBrk="0" hangingPunct="1">
        <a:spcBef>
          <a:spcPts val="600"/>
        </a:spcBef>
        <a:buClr>
          <a:schemeClr val="accent2"/>
        </a:buClr>
        <a:buSzPct val="90000"/>
        <a:buFont typeface="Arial" panose="020B0604020202020204" pitchFamily="34" charset="0"/>
        <a:buChar char="●"/>
        <a:defRPr sz="1400" kern="1200" baseline="0">
          <a:solidFill>
            <a:schemeClr val="tx1"/>
          </a:solidFill>
          <a:latin typeface="+mn-lt"/>
          <a:ea typeface="+mn-ea"/>
          <a:cs typeface="+mn-cs"/>
        </a:defRPr>
      </a:lvl1pPr>
      <a:lvl2pPr marL="361950" indent="-180975" algn="l" defTabSz="1007943" rtl="0" eaLnBrk="1" latinLnBrk="0" hangingPunct="1">
        <a:spcBef>
          <a:spcPts val="300"/>
        </a:spcBef>
        <a:buClr>
          <a:schemeClr val="accent2"/>
        </a:buClr>
        <a:buSzPct val="100000"/>
        <a:buFont typeface="Arial" panose="020B0604020202020204" pitchFamily="34" charset="0"/>
        <a:buChar char="–"/>
        <a:defRPr lang="en-US" sz="1400" kern="1200" noProof="0" dirty="0">
          <a:solidFill>
            <a:schemeClr val="tx1"/>
          </a:solidFill>
          <a:latin typeface="+mn-lt"/>
          <a:ea typeface="+mn-ea"/>
          <a:cs typeface="+mn-cs"/>
        </a:defRPr>
      </a:lvl2pPr>
      <a:lvl3pPr marL="542925" indent="-180975" algn="l" defTabSz="1007943" rtl="0" eaLnBrk="1" latinLnBrk="0" hangingPunct="1">
        <a:spcBef>
          <a:spcPts val="300"/>
        </a:spcBef>
        <a:buClr>
          <a:schemeClr val="accent2"/>
        </a:buClr>
        <a:buFont typeface="Arial" panose="020B0604020202020204" pitchFamily="34" charset="0"/>
        <a:buChar char="•"/>
        <a:defRPr lang="en-US" sz="1400" kern="1200" noProof="0" dirty="0">
          <a:solidFill>
            <a:schemeClr val="tx1"/>
          </a:solidFill>
          <a:latin typeface="+mn-lt"/>
          <a:ea typeface="+mn-ea"/>
          <a:cs typeface="+mn-cs"/>
        </a:defRPr>
      </a:lvl3pPr>
      <a:lvl4pPr marL="723900" indent="-180975" algn="l" defTabSz="1007943" rtl="0" eaLnBrk="1" latinLnBrk="0" hangingPunct="1">
        <a:spcBef>
          <a:spcPts val="300"/>
        </a:spcBef>
        <a:buClr>
          <a:schemeClr val="accent2"/>
        </a:buClr>
        <a:buFont typeface="Arial" panose="020B0604020202020204" pitchFamily="34" charset="0"/>
        <a:buChar char="–"/>
        <a:defRPr lang="en-US" sz="1400" kern="1200" noProof="0" dirty="0">
          <a:solidFill>
            <a:schemeClr val="tx1"/>
          </a:solidFill>
          <a:latin typeface="+mn-lt"/>
          <a:ea typeface="+mn-ea"/>
          <a:cs typeface="+mn-cs"/>
        </a:defRPr>
      </a:lvl4pPr>
      <a:lvl5pPr marL="904875" indent="-180975" algn="l" defTabSz="1007943" rtl="0" eaLnBrk="1" latinLnBrk="0" hangingPunct="1">
        <a:spcBef>
          <a:spcPts val="300"/>
        </a:spcBef>
        <a:buClr>
          <a:schemeClr val="accent2"/>
        </a:buClr>
        <a:buFont typeface="Arial" panose="020B0604020202020204" pitchFamily="34" charset="0"/>
        <a:buChar char="•"/>
        <a:defRPr lang="en-US" sz="1400" kern="1200" noProof="0" dirty="0">
          <a:solidFill>
            <a:schemeClr val="tx1"/>
          </a:solidFill>
          <a:latin typeface="+mn-lt"/>
          <a:ea typeface="+mn-ea"/>
          <a:cs typeface="+mn-cs"/>
        </a:defRPr>
      </a:lvl5pPr>
      <a:lvl6pPr marL="1085850" indent="-180975" algn="l" defTabSz="1007943" rtl="0" eaLnBrk="1" latinLnBrk="0" hangingPunct="1">
        <a:spcBef>
          <a:spcPts val="300"/>
        </a:spcBef>
        <a:buClr>
          <a:schemeClr val="accent2"/>
        </a:buClr>
        <a:buFont typeface="Arial" panose="020B0604020202020204" pitchFamily="34" charset="0"/>
        <a:buChar char="–"/>
        <a:defRPr lang="en-US" sz="1400" kern="1200" noProof="0" dirty="0">
          <a:solidFill>
            <a:schemeClr val="tx1"/>
          </a:solidFill>
          <a:latin typeface="+mn-lt"/>
          <a:ea typeface="+mn-ea"/>
          <a:cs typeface="+mn-cs"/>
        </a:defRPr>
      </a:lvl6pPr>
      <a:lvl7pPr marL="1266825" indent="-180975" algn="l" defTabSz="1007943" rtl="0" eaLnBrk="1" latinLnBrk="0" hangingPunct="1">
        <a:spcBef>
          <a:spcPts val="300"/>
        </a:spcBef>
        <a:buClr>
          <a:schemeClr val="accent2"/>
        </a:buClr>
        <a:buFont typeface="Arial" panose="020B0604020202020204" pitchFamily="34" charset="0"/>
        <a:buChar char="•"/>
        <a:defRPr lang="en-US" sz="1400" kern="1200" baseline="0" noProof="0" dirty="0">
          <a:solidFill>
            <a:schemeClr val="tx1"/>
          </a:solidFill>
          <a:latin typeface="+mn-lt"/>
          <a:ea typeface="+mn-ea"/>
          <a:cs typeface="+mn-cs"/>
        </a:defRPr>
      </a:lvl7pPr>
      <a:lvl8pPr marL="1447800" indent="-180975" algn="l" defTabSz="1007943" rtl="0" eaLnBrk="1" latinLnBrk="0" hangingPunct="1">
        <a:spcBef>
          <a:spcPts val="300"/>
        </a:spcBef>
        <a:buClr>
          <a:schemeClr val="accent2"/>
        </a:buClr>
        <a:buFont typeface="Arial" panose="020B0604020202020204" pitchFamily="34" charset="0"/>
        <a:buChar char="–"/>
        <a:defRPr lang="en-US" sz="1400" kern="1200" baseline="0" noProof="0" dirty="0">
          <a:solidFill>
            <a:schemeClr val="tx1"/>
          </a:solidFill>
          <a:latin typeface="+mn-lt"/>
          <a:ea typeface="+mn-ea"/>
          <a:cs typeface="+mn-cs"/>
        </a:defRPr>
      </a:lvl8pPr>
      <a:lvl9pPr marL="1628775" indent="-180975" algn="l" defTabSz="1007943" rtl="0" eaLnBrk="1" latinLnBrk="0" hangingPunct="1">
        <a:spcBef>
          <a:spcPts val="300"/>
        </a:spcBef>
        <a:buClr>
          <a:schemeClr val="accent2"/>
        </a:buClr>
        <a:buFont typeface="Arial" panose="020B0604020202020204" pitchFamily="34" charset="0"/>
        <a:buChar char="•"/>
        <a:defRPr lang="en-US" sz="1400" kern="1200" baseline="0" noProof="0" dirty="0">
          <a:solidFill>
            <a:schemeClr val="tx1"/>
          </a:solidFill>
          <a:latin typeface="+mn-lt"/>
          <a:ea typeface="+mn-ea"/>
          <a:cs typeface="+mn-cs"/>
        </a:defRPr>
      </a:lvl9pPr>
    </p:bodyStyle>
    <p:otherStyle>
      <a:defPPr>
        <a:defRPr lang="en-US"/>
      </a:defPPr>
      <a:lvl1pPr marL="0" indent="0" algn="l" defTabSz="1007943" rtl="0" eaLnBrk="1" latinLnBrk="0" hangingPunct="1">
        <a:spcBef>
          <a:spcPts val="300"/>
        </a:spcBef>
        <a:buFont typeface="Arial" panose="020B0604020202020204" pitchFamily="34" charset="0"/>
        <a:buNone/>
        <a:defRPr sz="1200" kern="1200">
          <a:solidFill>
            <a:schemeClr val="tx1"/>
          </a:solidFill>
          <a:latin typeface="+mn-lt"/>
          <a:ea typeface="+mn-ea"/>
          <a:cs typeface="+mn-cs"/>
        </a:defRPr>
      </a:lvl1pPr>
      <a:lvl2pPr marL="180975" indent="-180975" algn="l" defTabSz="1007943" rtl="0" eaLnBrk="1" latinLnBrk="0" hangingPunct="1">
        <a:buClr>
          <a:schemeClr val="accent2"/>
        </a:buClr>
        <a:buSzPct val="90000"/>
        <a:buFont typeface="Arial" panose="020B0604020202020204" pitchFamily="34" charset="0"/>
        <a:buChar char="●"/>
        <a:defRPr sz="1200" kern="1200">
          <a:solidFill>
            <a:schemeClr val="tx1"/>
          </a:solidFill>
          <a:latin typeface="+mn-lt"/>
          <a:ea typeface="+mn-ea"/>
          <a:cs typeface="+mn-cs"/>
        </a:defRPr>
      </a:lvl2pPr>
      <a:lvl3pPr marL="361950" indent="-180975" algn="l" defTabSz="1007943" rtl="0" eaLnBrk="1" latinLnBrk="0" hangingPunct="1">
        <a:buClr>
          <a:schemeClr val="accent2"/>
        </a:buClr>
        <a:buFont typeface="Arial" panose="020B0604020202020204" pitchFamily="34" charset="0"/>
        <a:buChar char="–"/>
        <a:defRPr sz="1200" kern="1200">
          <a:solidFill>
            <a:schemeClr val="tx1"/>
          </a:solidFill>
          <a:latin typeface="+mn-lt"/>
          <a:ea typeface="+mn-ea"/>
          <a:cs typeface="+mn-cs"/>
        </a:defRPr>
      </a:lvl3pPr>
      <a:lvl4pPr marL="542925" indent="-180975" algn="l" defTabSz="1007943" rtl="0" eaLnBrk="1" latinLnBrk="0" hangingPunct="1">
        <a:buClr>
          <a:schemeClr val="accent2"/>
        </a:buClr>
        <a:buFont typeface="Arial" panose="020B0604020202020204" pitchFamily="34" charset="0"/>
        <a:buChar char="•"/>
        <a:defRPr sz="1200" kern="1200">
          <a:solidFill>
            <a:schemeClr val="tx1"/>
          </a:solidFill>
          <a:latin typeface="+mn-lt"/>
          <a:ea typeface="+mn-ea"/>
          <a:cs typeface="+mn-cs"/>
        </a:defRPr>
      </a:lvl4pPr>
      <a:lvl5pPr marL="723900" indent="-180975" algn="l" defTabSz="1007943" rtl="0" eaLnBrk="1" latinLnBrk="0" hangingPunct="1">
        <a:buClr>
          <a:schemeClr val="accent2"/>
        </a:buClr>
        <a:buFont typeface="Arial" panose="020B0604020202020204" pitchFamily="34" charset="0"/>
        <a:buChar char="–"/>
        <a:defRPr sz="1200" kern="1200">
          <a:solidFill>
            <a:schemeClr val="tx1"/>
          </a:solidFill>
          <a:latin typeface="+mn-lt"/>
          <a:ea typeface="+mn-ea"/>
          <a:cs typeface="+mn-cs"/>
        </a:defRPr>
      </a:lvl5pPr>
      <a:lvl6pPr marL="904875" indent="-180975" algn="l" defTabSz="1007943" rtl="0" eaLnBrk="1" latinLnBrk="0" hangingPunct="1">
        <a:buClr>
          <a:schemeClr val="accent2"/>
        </a:buClr>
        <a:buFont typeface="Arial" panose="020B0604020202020204" pitchFamily="34" charset="0"/>
        <a:buChar char="•"/>
        <a:defRPr sz="1200" kern="1200">
          <a:solidFill>
            <a:schemeClr val="tx1"/>
          </a:solidFill>
          <a:latin typeface="+mn-lt"/>
          <a:ea typeface="+mn-ea"/>
          <a:cs typeface="+mn-cs"/>
        </a:defRPr>
      </a:lvl6pPr>
      <a:lvl7pPr marL="1085850" indent="-180975" algn="l" defTabSz="1007943" rtl="0" eaLnBrk="1" latinLnBrk="0" hangingPunct="1">
        <a:buClr>
          <a:schemeClr val="accent2"/>
        </a:buClr>
        <a:buFont typeface="Arial" panose="020B0604020202020204" pitchFamily="34" charset="0"/>
        <a:buChar char="–"/>
        <a:defRPr sz="1200" kern="1200">
          <a:solidFill>
            <a:schemeClr val="tx1"/>
          </a:solidFill>
          <a:latin typeface="+mn-lt"/>
          <a:ea typeface="+mn-ea"/>
          <a:cs typeface="+mn-cs"/>
        </a:defRPr>
      </a:lvl7pPr>
      <a:lvl8pPr marL="1266825" indent="-180975" algn="l" defTabSz="1007943" rtl="0" eaLnBrk="1" latinLnBrk="0" hangingPunct="1">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447800" indent="-180975" algn="l" defTabSz="1007943" rtl="0" eaLnBrk="1" latinLnBrk="0" hangingPunct="1">
        <a:buClr>
          <a:schemeClr val="accent2"/>
        </a:buClr>
        <a:buFont typeface="Arial" panose="020B0604020202020204" pitchFamily="34" charset="0"/>
        <a:buChar char="–"/>
        <a:defRPr sz="1200" kern="1200" baseline="0">
          <a:solidFill>
            <a:schemeClr val="tx1"/>
          </a:solidFill>
          <a:latin typeface="+mn-lt"/>
          <a:ea typeface="+mn-ea"/>
          <a:cs typeface="+mn-cs"/>
        </a:defRPr>
      </a:lvl9pPr>
    </p:otherStyle>
  </p:txStyles>
  <p:extLst mod="1">
    <p:ext uri="{27BBF7A9-308A-43DC-89C8-2F10F3537804}">
      <p15:sldGuideLst xmlns:p15="http://schemas.microsoft.com/office/powerpoint/2012/main">
        <p15:guide id="1" pos="283" userDrawn="1">
          <p15:clr>
            <a:srgbClr val="F26B43"/>
          </p15:clr>
        </p15:guide>
        <p15:guide id="2" pos="6452" userDrawn="1">
          <p15:clr>
            <a:srgbClr val="F26B43"/>
          </p15:clr>
        </p15:guide>
        <p15:guide id="7" pos="4547" userDrawn="1">
          <p15:clr>
            <a:srgbClr val="F26B43"/>
          </p15:clr>
        </p15:guide>
        <p15:guide id="8" pos="4320" userDrawn="1">
          <p15:clr>
            <a:srgbClr val="F26B43"/>
          </p15:clr>
        </p15:guide>
        <p15:guide id="9" pos="2415" userDrawn="1">
          <p15:clr>
            <a:srgbClr val="F26B43"/>
          </p15:clr>
        </p15:guide>
        <p15:guide id="10" pos="2188" userDrawn="1">
          <p15:clr>
            <a:srgbClr val="F26B43"/>
          </p15:clr>
        </p15:guide>
        <p15:guide id="11" pos="3252" userDrawn="1">
          <p15:clr>
            <a:srgbClr val="F26B43"/>
          </p15:clr>
        </p15:guide>
        <p15:guide id="12" pos="3480" userDrawn="1">
          <p15:clr>
            <a:srgbClr val="F26B43"/>
          </p15:clr>
        </p15:guide>
        <p15:guide id="13" orient="horz" pos="2517" userDrawn="1">
          <p15:clr>
            <a:srgbClr val="F26B43"/>
          </p15:clr>
        </p15:guide>
        <p15:guide id="14" orient="horz" pos="2653" userDrawn="1">
          <p15:clr>
            <a:srgbClr val="F26B43"/>
          </p15:clr>
        </p15:guide>
        <p15:guide id="15" orient="horz" pos="975" userDrawn="1">
          <p15:clr>
            <a:srgbClr val="F26B43"/>
          </p15:clr>
        </p15:guide>
        <p15:guide id="17" orient="horz" pos="4195" userDrawn="1">
          <p15:clr>
            <a:srgbClr val="F26B43"/>
          </p15:clr>
        </p15:guide>
        <p15:guide id="19" orient="horz" pos="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endParaRPr lang="da-DK"/>
          </a:p>
        </p:txBody>
      </p:sp>
      <p:sp>
        <p:nvSpPr>
          <p:cNvPr id="7" name="Subtitle 6"/>
          <p:cNvSpPr>
            <a:spLocks noGrp="1"/>
          </p:cNvSpPr>
          <p:nvPr>
            <p:ph type="subTitle" idx="1"/>
          </p:nvPr>
        </p:nvSpPr>
        <p:spPr/>
        <p:txBody>
          <a:bodyPr/>
          <a:lstStyle/>
          <a:p>
            <a:endParaRPr lang="da-DK" dirty="0"/>
          </a:p>
        </p:txBody>
      </p:sp>
      <p:sp>
        <p:nvSpPr>
          <p:cNvPr id="8" name="Text Placeholder 7"/>
          <p:cNvSpPr>
            <a:spLocks noGrp="1"/>
          </p:cNvSpPr>
          <p:nvPr>
            <p:ph type="body" sz="quarter" idx="11"/>
          </p:nvPr>
        </p:nvSpPr>
        <p:spPr/>
        <p:txBody>
          <a:bodyPr/>
          <a:lstStyle/>
          <a:p>
            <a:endParaRPr lang="da-DK"/>
          </a:p>
        </p:txBody>
      </p:sp>
      <p:sp>
        <p:nvSpPr>
          <p:cNvPr id="33" name="Date Placeholder 32"/>
          <p:cNvSpPr>
            <a:spLocks noGrp="1"/>
          </p:cNvSpPr>
          <p:nvPr>
            <p:ph type="dt" sz="half" idx="12"/>
          </p:nvPr>
        </p:nvSpPr>
        <p:spPr/>
        <p:txBody>
          <a:bodyPr/>
          <a:lstStyle/>
          <a:p>
            <a:r>
              <a:rPr lang="en-US"/>
              <a:t>&lt;Insert Date&gt;</a:t>
            </a:r>
            <a:endParaRPr lang="en-US" dirty="0"/>
          </a:p>
        </p:txBody>
      </p:sp>
    </p:spTree>
    <p:extLst>
      <p:ext uri="{BB962C8B-B14F-4D97-AF65-F5344CB8AC3E}">
        <p14:creationId xmlns:p14="http://schemas.microsoft.com/office/powerpoint/2010/main" val="4141590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graphicFrame>
        <p:nvGraphicFramePr>
          <p:cNvPr id="4" name="TocTable"/>
          <p:cNvGraphicFramePr>
            <a:graphicFrameLocks noGrp="1"/>
          </p:cNvGraphicFramePr>
          <p:nvPr>
            <p:extLst>
              <p:ext uri="{D42A27DB-BD31-4B8C-83A1-F6EECF244321}">
                <p14:modId xmlns:p14="http://schemas.microsoft.com/office/powerpoint/2010/main" val="2047111639"/>
              </p:ext>
            </p:extLst>
          </p:nvPr>
        </p:nvGraphicFramePr>
        <p:xfrm>
          <a:off x="449262" y="1548000"/>
          <a:ext cx="9793287" cy="2449510"/>
        </p:xfrm>
        <a:graphic>
          <a:graphicData uri="http://schemas.openxmlformats.org/drawingml/2006/table">
            <a:tbl>
              <a:tblPr firstRow="1" bandRow="1">
                <a:tableStyleId>{2D5ABB26-0587-4C30-8999-92F81FD0307C}</a:tableStyleId>
              </a:tblPr>
              <a:tblGrid>
                <a:gridCol w="9016407">
                  <a:extLst>
                    <a:ext uri="{9D8B030D-6E8A-4147-A177-3AD203B41FA5}">
                      <a16:colId xmlns:a16="http://schemas.microsoft.com/office/drawing/2014/main" xmlns="" val="3065122305"/>
                    </a:ext>
                  </a:extLst>
                </a:gridCol>
                <a:gridCol w="776880">
                  <a:extLst>
                    <a:ext uri="{9D8B030D-6E8A-4147-A177-3AD203B41FA5}">
                      <a16:colId xmlns:a16="http://schemas.microsoft.com/office/drawing/2014/main" xmlns="" val="2886275166"/>
                    </a:ext>
                  </a:extLst>
                </a:gridCol>
              </a:tblGrid>
              <a:tr h="489902">
                <a:tc>
                  <a:txBody>
                    <a:bodyPr/>
                    <a:lstStyle/>
                    <a:p>
                      <a:r>
                        <a:rPr lang="en-US" sz="1800" b="0" dirty="0">
                          <a:ln>
                            <a:noFill/>
                          </a:ln>
                          <a:latin typeface="+mn-lt"/>
                        </a:rPr>
                        <a:t>Select</a:t>
                      </a:r>
                      <a:r>
                        <a:rPr lang="en-US" sz="1800" b="0" baseline="0" dirty="0">
                          <a:ln>
                            <a:noFill/>
                          </a:ln>
                          <a:latin typeface="+mn-lt"/>
                        </a:rPr>
                        <a:t> ‘Update Toc’ to populate this Table of Contents </a:t>
                      </a:r>
                      <a:endParaRPr lang="en-GB" sz="1800" b="0" dirty="0">
                        <a:ln>
                          <a:noFill/>
                        </a:ln>
                        <a:solidFill>
                          <a:schemeClr val="tx1"/>
                        </a:solidFill>
                        <a:latin typeface="+mn-lt"/>
                      </a:endParaRPr>
                    </a:p>
                  </a:txBody>
                  <a:tcPr marL="0" marR="0" marT="0" marB="0" anchor="ctr">
                    <a:lnB w="6350" cap="flat" cmpd="sng" algn="ctr">
                      <a:solidFill>
                        <a:schemeClr val="tx2"/>
                      </a:solidFill>
                      <a:prstDash val="solid"/>
                      <a:round/>
                      <a:headEnd type="none" w="med" len="med"/>
                      <a:tailEnd type="none" w="med" len="med"/>
                    </a:lnB>
                  </a:tcPr>
                </a:tc>
                <a:tc>
                  <a:txBody>
                    <a:bodyPr/>
                    <a:lstStyle/>
                    <a:p>
                      <a:pPr marL="0" marR="0" lvl="0" indent="0" algn="r" defTabSz="914406" rtl="0" eaLnBrk="1" fontAlgn="auto" latinLnBrk="0" hangingPunct="1">
                        <a:lnSpc>
                          <a:spcPct val="100000"/>
                        </a:lnSpc>
                        <a:spcBef>
                          <a:spcPts val="0"/>
                        </a:spcBef>
                        <a:spcAft>
                          <a:spcPts val="0"/>
                        </a:spcAft>
                        <a:buClrTx/>
                        <a:buSzTx/>
                        <a:buFontTx/>
                        <a:buNone/>
                        <a:tabLst/>
                        <a:defRPr/>
                      </a:pPr>
                      <a:r>
                        <a:rPr lang="en-GB" sz="1800" b="0" u="none" baseline="0" dirty="0">
                          <a:ln>
                            <a:noFill/>
                          </a:ln>
                          <a:solidFill>
                            <a:schemeClr val="accent2"/>
                          </a:solidFill>
                          <a:uFill>
                            <a:solidFill>
                              <a:schemeClr val="bg1"/>
                            </a:solidFill>
                          </a:uFill>
                          <a:latin typeface="+mn-lt"/>
                          <a:sym typeface="Wingdings 3"/>
                        </a:rPr>
                        <a:t>#</a:t>
                      </a:r>
                      <a:endParaRPr kumimoji="0" lang="en-GB" sz="1800" b="0" i="0" u="none" strike="noStrike" kern="1200" cap="none" spc="0" normalizeH="0" baseline="0" noProof="0" dirty="0">
                        <a:ln>
                          <a:noFill/>
                        </a:ln>
                        <a:solidFill>
                          <a:schemeClr val="accent2"/>
                        </a:solidFill>
                        <a:effectLst/>
                        <a:uLnTx/>
                        <a:uFill>
                          <a:solidFill>
                            <a:schemeClr val="bg1"/>
                          </a:solidFill>
                        </a:uFill>
                        <a:latin typeface="+mn-lt"/>
                        <a:ea typeface="+mn-ea"/>
                        <a:cs typeface="+mn-cs"/>
                      </a:endParaRPr>
                    </a:p>
                  </a:txBody>
                  <a:tcPr marL="0" marR="0" marT="0" marB="0" anchor="ctr">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2659622293"/>
                  </a:ext>
                </a:extLst>
              </a:tr>
              <a:tr h="489902">
                <a:tc>
                  <a:txBody>
                    <a:bodyPr/>
                    <a:lstStyle/>
                    <a:p>
                      <a:pPr marL="0" marR="0" lvl="0" indent="0" algn="l" defTabSz="914406" rtl="0" eaLnBrk="1" fontAlgn="auto" latinLnBrk="0" hangingPunct="1">
                        <a:lnSpc>
                          <a:spcPct val="100000"/>
                        </a:lnSpc>
                        <a:spcBef>
                          <a:spcPts val="0"/>
                        </a:spcBef>
                        <a:spcAft>
                          <a:spcPts val="0"/>
                        </a:spcAft>
                        <a:buClrTx/>
                        <a:buSzTx/>
                        <a:buFontTx/>
                        <a:buNone/>
                        <a:tabLst/>
                        <a:defRPr/>
                      </a:pPr>
                      <a:r>
                        <a:rPr lang="en-US" sz="1800" b="0" dirty="0">
                          <a:ln>
                            <a:noFill/>
                          </a:ln>
                          <a:latin typeface="+mn-lt"/>
                        </a:rPr>
                        <a:t>Section heading goes here</a:t>
                      </a:r>
                      <a:endParaRPr lang="en-GB" sz="1800" b="0" dirty="0">
                        <a:ln>
                          <a:noFill/>
                        </a:ln>
                        <a:solidFill>
                          <a:schemeClr val="tx1"/>
                        </a:solidFill>
                        <a:latin typeface="+mn-lt"/>
                      </a:endParaRPr>
                    </a:p>
                  </a:txBody>
                  <a:tcPr marL="0" marR="0" marT="0" marB="0" anchor="ct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marL="0" marR="0" lvl="0" indent="0" algn="r" defTabSz="914406" rtl="0" eaLnBrk="1" fontAlgn="auto" latinLnBrk="0" hangingPunct="1">
                        <a:lnSpc>
                          <a:spcPct val="100000"/>
                        </a:lnSpc>
                        <a:spcBef>
                          <a:spcPts val="0"/>
                        </a:spcBef>
                        <a:spcAft>
                          <a:spcPts val="0"/>
                        </a:spcAft>
                        <a:buClrTx/>
                        <a:buSzTx/>
                        <a:buFontTx/>
                        <a:buNone/>
                        <a:tabLst/>
                        <a:defRPr/>
                      </a:pPr>
                      <a:r>
                        <a:rPr lang="en-GB" sz="1800" b="0" u="none" dirty="0">
                          <a:ln>
                            <a:noFill/>
                          </a:ln>
                          <a:solidFill>
                            <a:schemeClr val="accent2"/>
                          </a:solidFill>
                          <a:latin typeface="+mn-lt"/>
                          <a:sym typeface="Wingdings 3"/>
                        </a:rPr>
                        <a:t>#</a:t>
                      </a:r>
                      <a:endParaRPr kumimoji="0" lang="en-GB" sz="1800" b="0" i="0" u="none" strike="noStrike" kern="1200" cap="none" spc="0" normalizeH="0" baseline="0" noProof="0" dirty="0">
                        <a:ln>
                          <a:noFill/>
                        </a:ln>
                        <a:solidFill>
                          <a:schemeClr val="accent2"/>
                        </a:solidFill>
                        <a:effectLst/>
                        <a:uLnTx/>
                        <a:uFillTx/>
                        <a:latin typeface="+mn-lt"/>
                        <a:ea typeface="+mn-ea"/>
                        <a:cs typeface="+mn-cs"/>
                      </a:endParaRPr>
                    </a:p>
                  </a:txBody>
                  <a:tcPr marL="0" marR="0" marT="0" marB="0" anchor="ct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516177298"/>
                  </a:ext>
                </a:extLst>
              </a:tr>
              <a:tr h="489902">
                <a:tc>
                  <a:txBody>
                    <a:bodyPr/>
                    <a:lstStyle/>
                    <a:p>
                      <a:pPr marL="0" marR="0" lvl="0" indent="0" algn="l" defTabSz="914406"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effectLst/>
                          <a:uLnTx/>
                          <a:uFillTx/>
                          <a:latin typeface="+mn-lt"/>
                        </a:rPr>
                        <a:t>Section heading goes here</a:t>
                      </a:r>
                      <a:endParaRPr kumimoji="0" lang="en-GB" sz="1800" b="0" i="0" u="none" strike="noStrike" kern="1200" cap="none" spc="0" normalizeH="0" baseline="0" noProof="0" dirty="0">
                        <a:ln>
                          <a:noFill/>
                        </a:ln>
                        <a:solidFill>
                          <a:prstClr val="black"/>
                        </a:solidFill>
                        <a:effectLst/>
                        <a:uLnTx/>
                        <a:uFillTx/>
                        <a:latin typeface="+mn-lt"/>
                        <a:ea typeface="+mn-ea"/>
                        <a:cs typeface="+mn-cs"/>
                      </a:endParaRPr>
                    </a:p>
                  </a:txBody>
                  <a:tcPr marL="0" marR="0" marT="0" marB="0" anchor="ct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marL="0" marR="0" lvl="0" indent="0" algn="r" defTabSz="914406" rtl="0" eaLnBrk="1" fontAlgn="auto" latinLnBrk="0" hangingPunct="1">
                        <a:lnSpc>
                          <a:spcPct val="100000"/>
                        </a:lnSpc>
                        <a:spcBef>
                          <a:spcPts val="0"/>
                        </a:spcBef>
                        <a:spcAft>
                          <a:spcPts val="0"/>
                        </a:spcAft>
                        <a:buClrTx/>
                        <a:buSzTx/>
                        <a:buFontTx/>
                        <a:buNone/>
                        <a:tabLst/>
                        <a:defRPr/>
                      </a:pPr>
                      <a:r>
                        <a:rPr lang="en-GB" sz="1800" b="0" u="none" dirty="0">
                          <a:ln>
                            <a:noFill/>
                          </a:ln>
                          <a:solidFill>
                            <a:schemeClr val="accent2"/>
                          </a:solidFill>
                          <a:latin typeface="+mn-lt"/>
                          <a:sym typeface="Wingdings 3"/>
                        </a:rPr>
                        <a:t>#</a:t>
                      </a:r>
                      <a:endParaRPr kumimoji="0" lang="en-GB" sz="1800" b="0" i="0" u="none" strike="noStrike" kern="1200" cap="none" spc="0" normalizeH="0" baseline="0" noProof="0" dirty="0">
                        <a:ln>
                          <a:noFill/>
                        </a:ln>
                        <a:solidFill>
                          <a:schemeClr val="accent2"/>
                        </a:solidFill>
                        <a:effectLst/>
                        <a:uLnTx/>
                        <a:uFillTx/>
                        <a:latin typeface="+mn-lt"/>
                        <a:ea typeface="+mn-ea"/>
                        <a:cs typeface="+mn-cs"/>
                      </a:endParaRPr>
                    </a:p>
                  </a:txBody>
                  <a:tcPr marL="0" marR="0" marT="0" marB="0" anchor="ct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141901084"/>
                  </a:ext>
                </a:extLst>
              </a:tr>
              <a:tr h="489902">
                <a:tc>
                  <a:txBody>
                    <a:bodyPr/>
                    <a:lstStyle/>
                    <a:p>
                      <a:pPr marL="0" marR="0" lvl="0" indent="0" algn="l" defTabSz="914406"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effectLst/>
                          <a:uLnTx/>
                          <a:uFillTx/>
                          <a:latin typeface="+mn-lt"/>
                        </a:rPr>
                        <a:t>Section heading goes here</a:t>
                      </a:r>
                      <a:endParaRPr kumimoji="0" lang="en-GB" sz="1800" b="0" i="0" u="none" strike="noStrike" kern="1200" cap="none" spc="0" normalizeH="0" baseline="0" noProof="0" dirty="0">
                        <a:ln>
                          <a:noFill/>
                        </a:ln>
                        <a:solidFill>
                          <a:prstClr val="black"/>
                        </a:solidFill>
                        <a:effectLst/>
                        <a:uLnTx/>
                        <a:uFillTx/>
                        <a:latin typeface="+mn-lt"/>
                        <a:ea typeface="+mn-ea"/>
                        <a:cs typeface="+mn-cs"/>
                      </a:endParaRPr>
                    </a:p>
                  </a:txBody>
                  <a:tcPr marL="0" marR="0" marT="0" marB="0" anchor="ct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marL="0" marR="0" lvl="0" indent="0" algn="r" defTabSz="914406" rtl="0" eaLnBrk="1" fontAlgn="auto" latinLnBrk="0" hangingPunct="1">
                        <a:lnSpc>
                          <a:spcPct val="100000"/>
                        </a:lnSpc>
                        <a:spcBef>
                          <a:spcPts val="0"/>
                        </a:spcBef>
                        <a:spcAft>
                          <a:spcPts val="0"/>
                        </a:spcAft>
                        <a:buClrTx/>
                        <a:buSzTx/>
                        <a:buFontTx/>
                        <a:buNone/>
                        <a:tabLst/>
                        <a:defRPr/>
                      </a:pPr>
                      <a:r>
                        <a:rPr lang="en-GB" sz="1800" b="0" u="none" dirty="0">
                          <a:ln>
                            <a:noFill/>
                          </a:ln>
                          <a:solidFill>
                            <a:schemeClr val="accent2"/>
                          </a:solidFill>
                          <a:latin typeface="+mn-lt"/>
                          <a:sym typeface="Wingdings 3"/>
                        </a:rPr>
                        <a:t>#</a:t>
                      </a:r>
                      <a:endParaRPr kumimoji="0" lang="en-GB" sz="1800" b="0" i="0" u="none" strike="noStrike" kern="1200" cap="none" spc="0" normalizeH="0" baseline="0" noProof="0" dirty="0">
                        <a:ln>
                          <a:noFill/>
                        </a:ln>
                        <a:solidFill>
                          <a:schemeClr val="accent2"/>
                        </a:solidFill>
                        <a:effectLst/>
                        <a:uLnTx/>
                        <a:uFillTx/>
                        <a:latin typeface="+mn-lt"/>
                        <a:ea typeface="+mn-ea"/>
                        <a:cs typeface="+mn-cs"/>
                      </a:endParaRPr>
                    </a:p>
                  </a:txBody>
                  <a:tcPr marL="0" marR="0" marT="0" marB="0" anchor="ct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3090540540"/>
                  </a:ext>
                </a:extLst>
              </a:tr>
              <a:tr h="489902">
                <a:tc>
                  <a:txBody>
                    <a:bodyPr/>
                    <a:lstStyle/>
                    <a:p>
                      <a:pPr marL="0" marR="0" lvl="0" indent="0" algn="l" defTabSz="914406"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effectLst/>
                          <a:uLnTx/>
                          <a:uFillTx/>
                          <a:latin typeface="+mn-lt"/>
                        </a:rPr>
                        <a:t>Section heading goes here</a:t>
                      </a:r>
                      <a:endParaRPr kumimoji="0" lang="en-GB" sz="1800" b="0" i="0" u="none" strike="noStrike" kern="1200" cap="none" spc="0" normalizeH="0" baseline="0" noProof="0" dirty="0">
                        <a:ln>
                          <a:noFill/>
                        </a:ln>
                        <a:solidFill>
                          <a:prstClr val="black"/>
                        </a:solidFill>
                        <a:effectLst/>
                        <a:uLnTx/>
                        <a:uFillTx/>
                        <a:latin typeface="+mn-lt"/>
                        <a:ea typeface="+mn-ea"/>
                        <a:cs typeface="+mn-cs"/>
                      </a:endParaRPr>
                    </a:p>
                  </a:txBody>
                  <a:tcPr marL="0" marR="0" marT="0" marB="0" anchor="ct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marL="0" marR="0" lvl="0" indent="0" algn="r" defTabSz="914406" rtl="0" eaLnBrk="1" fontAlgn="auto" latinLnBrk="0" hangingPunct="1">
                        <a:lnSpc>
                          <a:spcPct val="100000"/>
                        </a:lnSpc>
                        <a:spcBef>
                          <a:spcPts val="0"/>
                        </a:spcBef>
                        <a:spcAft>
                          <a:spcPts val="0"/>
                        </a:spcAft>
                        <a:buClrTx/>
                        <a:buSzTx/>
                        <a:buFontTx/>
                        <a:buNone/>
                        <a:tabLst/>
                        <a:defRPr/>
                      </a:pPr>
                      <a:r>
                        <a:rPr lang="en-GB" sz="1800" b="0" u="none" dirty="0">
                          <a:ln>
                            <a:noFill/>
                          </a:ln>
                          <a:solidFill>
                            <a:schemeClr val="accent2"/>
                          </a:solidFill>
                          <a:latin typeface="+mn-lt"/>
                          <a:sym typeface="Wingdings 3"/>
                        </a:rPr>
                        <a:t>#</a:t>
                      </a:r>
                      <a:endParaRPr kumimoji="0" lang="en-GB" sz="1800" b="0" i="0" u="none" strike="noStrike" kern="1200" cap="none" spc="0" normalizeH="0" baseline="0" noProof="0" dirty="0">
                        <a:ln>
                          <a:noFill/>
                        </a:ln>
                        <a:solidFill>
                          <a:schemeClr val="accent2"/>
                        </a:solidFill>
                        <a:effectLst/>
                        <a:uLnTx/>
                        <a:uFillTx/>
                        <a:latin typeface="+mn-lt"/>
                        <a:ea typeface="+mn-ea"/>
                        <a:cs typeface="+mn-cs"/>
                      </a:endParaRPr>
                    </a:p>
                  </a:txBody>
                  <a:tcPr marL="0" marR="0" marT="0" marB="0" anchor="ct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60518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449263" y="6732165"/>
            <a:ext cx="9793288" cy="215900"/>
          </a:xfrm>
        </p:spPr>
        <p:txBody>
          <a:bodyPr/>
          <a:lstStyle/>
          <a:p>
            <a:endParaRPr lang="en-US" dirty="0"/>
          </a:p>
        </p:txBody>
      </p:sp>
      <p:sp>
        <p:nvSpPr>
          <p:cNvPr id="5" name="Content Placeholder 4"/>
          <p:cNvSpPr>
            <a:spLocks noGrp="1"/>
          </p:cNvSpPr>
          <p:nvPr>
            <p:ph sz="quarter" idx="11"/>
          </p:nvPr>
        </p:nvSpPr>
        <p:spPr/>
        <p:txBody>
          <a:bodyPr/>
          <a:lstStyle/>
          <a:p>
            <a:pPr marL="0" indent="0">
              <a:buNone/>
            </a:pPr>
            <a:r>
              <a:rPr lang="en-US" b="1" dirty="0">
                <a:solidFill>
                  <a:schemeClr val="accent2"/>
                </a:solidFill>
                <a:latin typeface="Arial" panose="020B0604020202020204" pitchFamily="34" charset="0"/>
              </a:rPr>
              <a:t>Copying slides from old template files:</a:t>
            </a:r>
          </a:p>
          <a:p>
            <a:r>
              <a:rPr lang="en-US" dirty="0"/>
              <a:t>Always switch off the display of the native PowerPoint footer box on the presentation before copying slides (‘Insert &gt; Header &amp; Footer &gt; Untick ‘Footer’ &gt; ‘Apply to all’)</a:t>
            </a:r>
          </a:p>
          <a:p>
            <a:pPr lvl="1"/>
            <a:r>
              <a:rPr lang="en-US" dirty="0"/>
              <a:t>Copy the slide(s) and paste them into this presentation</a:t>
            </a:r>
          </a:p>
          <a:p>
            <a:pPr lvl="1"/>
            <a:r>
              <a:rPr lang="en-US" dirty="0"/>
              <a:t>Then RE-APPLY the layout (‘</a:t>
            </a:r>
            <a:r>
              <a:rPr lang="en-US" dirty="0" err="1"/>
              <a:t>BNEF</a:t>
            </a:r>
            <a:r>
              <a:rPr lang="en-US" dirty="0"/>
              <a:t> Tools &gt; Format Slide &gt; Apply different slide layout’ &gt; Click on the highlighted slide layout again). Do not select ‘Reset the current slide layout’ as that will overwrite all the manual formatting that may have been applied to the slide. </a:t>
            </a:r>
          </a:p>
          <a:p>
            <a:pPr marL="0" indent="0">
              <a:buNone/>
            </a:pPr>
            <a:r>
              <a:rPr lang="en-US" b="1" dirty="0">
                <a:solidFill>
                  <a:schemeClr val="accent2"/>
                </a:solidFill>
                <a:latin typeface="Arial" panose="020B0604020202020204" pitchFamily="34" charset="0"/>
              </a:rPr>
              <a:t>Text formatting: </a:t>
            </a:r>
          </a:p>
          <a:p>
            <a:pPr lvl="0"/>
            <a:r>
              <a:rPr lang="en-US" dirty="0"/>
              <a:t>The first level of text is automatically formatted as a bullet like this. </a:t>
            </a:r>
          </a:p>
          <a:p>
            <a:pPr lvl="0"/>
            <a:r>
              <a:rPr lang="en-US" dirty="0"/>
              <a:t>For other text styles such as subheading, please use the ‘Format Text’ button on the </a:t>
            </a:r>
            <a:r>
              <a:rPr lang="en-US" dirty="0" err="1"/>
              <a:t>BNEF</a:t>
            </a:r>
            <a:r>
              <a:rPr lang="en-US" dirty="0"/>
              <a:t> Tools.</a:t>
            </a:r>
          </a:p>
          <a:p>
            <a:pPr lvl="1"/>
            <a:r>
              <a:rPr lang="en-US" dirty="0"/>
              <a:t>Second level is the same text size as a sub-bullet.</a:t>
            </a:r>
          </a:p>
          <a:p>
            <a:pPr lvl="2"/>
            <a:r>
              <a:rPr lang="en-US" dirty="0"/>
              <a:t>Third level like this. </a:t>
            </a:r>
          </a:p>
          <a:p>
            <a:pPr marL="0" indent="0">
              <a:buNone/>
            </a:pPr>
            <a:r>
              <a:rPr lang="en-US" b="1" dirty="0">
                <a:solidFill>
                  <a:schemeClr val="accent2"/>
                </a:solidFill>
                <a:latin typeface="Arial" panose="020B0604020202020204" pitchFamily="34" charset="0"/>
              </a:rPr>
              <a:t>Other slide elements:</a:t>
            </a:r>
          </a:p>
          <a:p>
            <a:r>
              <a:rPr lang="en-US" dirty="0"/>
              <a:t>The footer in the presentation can be updated via the ‘Change Presentation’ window or via the button ‘Update Footer Text’ on the </a:t>
            </a:r>
            <a:r>
              <a:rPr lang="en-US" dirty="0" err="1"/>
              <a:t>BNEF</a:t>
            </a:r>
            <a:r>
              <a:rPr lang="en-US" dirty="0"/>
              <a:t> Tools. </a:t>
            </a:r>
          </a:p>
          <a:p>
            <a:r>
              <a:rPr lang="en-US" dirty="0"/>
              <a:t>A ‘Section Header’ will be inserted / corrected on the top of each slide when selecting the ‘Update </a:t>
            </a:r>
            <a:r>
              <a:rPr lang="en-US" dirty="0" err="1"/>
              <a:t>ToC</a:t>
            </a:r>
            <a:r>
              <a:rPr lang="en-US" dirty="0"/>
              <a:t>’ button. </a:t>
            </a:r>
          </a:p>
        </p:txBody>
      </p:sp>
      <p:sp>
        <p:nvSpPr>
          <p:cNvPr id="3" name="Title 2"/>
          <p:cNvSpPr>
            <a:spLocks noGrp="1"/>
          </p:cNvSpPr>
          <p:nvPr>
            <p:ph type="title"/>
          </p:nvPr>
        </p:nvSpPr>
        <p:spPr>
          <a:xfrm>
            <a:off x="449263" y="467519"/>
            <a:ext cx="6769100" cy="886397"/>
          </a:xfrm>
        </p:spPr>
        <p:txBody>
          <a:bodyPr/>
          <a:lstStyle/>
          <a:p>
            <a:r>
              <a:rPr lang="en-US" dirty="0"/>
              <a:t>Instructions</a:t>
            </a:r>
          </a:p>
        </p:txBody>
      </p:sp>
    </p:spTree>
    <p:extLst>
      <p:ext uri="{BB962C8B-B14F-4D97-AF65-F5344CB8AC3E}">
        <p14:creationId xmlns:p14="http://schemas.microsoft.com/office/powerpoint/2010/main" val="2756741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6535414" y="-2196827"/>
            <a:ext cx="24122680" cy="17065896"/>
            <a:chOff x="-6535414" y="-2196827"/>
            <a:chExt cx="24122680" cy="17065896"/>
          </a:xfrm>
        </p:grpSpPr>
        <p:sp>
          <p:nvSpPr>
            <p:cNvPr id="14" name="Rectangle 13"/>
            <p:cNvSpPr/>
            <p:nvPr/>
          </p:nvSpPr>
          <p:spPr>
            <a:xfrm>
              <a:off x="-6535414" y="-2196827"/>
              <a:ext cx="24122680" cy="169218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6313376" y="-2180599"/>
              <a:ext cx="14401600" cy="430887"/>
            </a:xfrm>
            <a:prstGeom prst="rect">
              <a:avLst/>
            </a:prstGeom>
            <a:noFill/>
          </p:spPr>
          <p:txBody>
            <a:bodyPr wrap="square" lIns="0" tIns="0" rIns="0" bIns="0" rtlCol="0">
              <a:spAutoFit/>
            </a:bodyPr>
            <a:lstStyle/>
            <a:p>
              <a:r>
                <a:rPr lang="en-GB" sz="2800" b="1" dirty="0" smtClean="0"/>
                <a:t>Table 1: Project transactions announced in 2Q 2017 (all project stages)</a:t>
              </a:r>
              <a:endParaRPr lang="en-GB" sz="2800" b="1" dirty="0" smtClean="0"/>
            </a:p>
          </p:txBody>
        </p:sp>
        <p:sp>
          <p:nvSpPr>
            <p:cNvPr id="16" name="TextBox 15"/>
            <p:cNvSpPr txBox="1"/>
            <p:nvPr/>
          </p:nvSpPr>
          <p:spPr>
            <a:xfrm>
              <a:off x="-6463406" y="14291988"/>
              <a:ext cx="7776864" cy="577081"/>
            </a:xfrm>
            <a:prstGeom prst="rect">
              <a:avLst/>
            </a:prstGeom>
            <a:noFill/>
          </p:spPr>
          <p:txBody>
            <a:bodyPr wrap="square" lIns="0" tIns="0" rIns="0" bIns="0" rtlCol="0">
              <a:spAutoFit/>
            </a:bodyPr>
            <a:lstStyle/>
            <a:p>
              <a:r>
                <a:rPr lang="en-GB" sz="2300" i="1" dirty="0"/>
                <a:t>Source: News articles and press releases</a:t>
              </a:r>
            </a:p>
            <a:p>
              <a:endParaRPr lang="en-GB" dirty="0" smtClean="0"/>
            </a:p>
          </p:txBody>
        </p:sp>
      </p:grpSp>
      <p:graphicFrame>
        <p:nvGraphicFramePr>
          <p:cNvPr id="10" name="Table 9"/>
          <p:cNvGraphicFramePr>
            <a:graphicFrameLocks noGrp="1"/>
          </p:cNvGraphicFramePr>
          <p:nvPr>
            <p:extLst>
              <p:ext uri="{D42A27DB-BD31-4B8C-83A1-F6EECF244321}">
                <p14:modId xmlns:p14="http://schemas.microsoft.com/office/powerpoint/2010/main" val="2071925283"/>
              </p:ext>
            </p:extLst>
          </p:nvPr>
        </p:nvGraphicFramePr>
        <p:xfrm>
          <a:off x="-6319390" y="-1510483"/>
          <a:ext cx="23400000" cy="15587464"/>
        </p:xfrm>
        <a:graphic>
          <a:graphicData uri="http://schemas.openxmlformats.org/drawingml/2006/table">
            <a:tbl>
              <a:tblPr firstRow="1" firstCol="1">
                <a:tableStyleId>{CEF6447A-24EA-4742-A8FB-1DF080B5CEFA}</a:tableStyleId>
              </a:tblPr>
              <a:tblGrid>
                <a:gridCol w="2089533"/>
                <a:gridCol w="4220580"/>
                <a:gridCol w="4220580"/>
                <a:gridCol w="2490834"/>
                <a:gridCol w="10378473"/>
              </a:tblGrid>
              <a:tr h="576064">
                <a:tc>
                  <a:txBody>
                    <a:bodyPr/>
                    <a:lstStyle/>
                    <a:p>
                      <a:pPr>
                        <a:spcBef>
                          <a:spcPts val="300"/>
                        </a:spcBef>
                        <a:spcAft>
                          <a:spcPts val="300"/>
                        </a:spcAft>
                      </a:pPr>
                      <a:r>
                        <a:rPr lang="en-GB" sz="2500" dirty="0">
                          <a:effectLst/>
                        </a:rPr>
                        <a:t>Location</a:t>
                      </a:r>
                      <a:endParaRPr lang="en-GB" sz="2500" b="1" dirty="0">
                        <a:solidFill>
                          <a:srgbClr val="00AEE5"/>
                        </a:solidFill>
                        <a:effectLst/>
                        <a:latin typeface="Arial" panose="020B0604020202020204" pitchFamily="34" charset="0"/>
                        <a:ea typeface="Arial" panose="020B0604020202020204" pitchFamily="34" charset="0"/>
                        <a:cs typeface="Times New Roman" panose="02020603050405020304" pitchFamily="18" charset="0"/>
                      </a:endParaRPr>
                    </a:p>
                  </a:txBody>
                  <a:tcPr marL="15801" marR="15801" marT="0" marB="0"/>
                </a:tc>
                <a:tc>
                  <a:txBody>
                    <a:bodyPr/>
                    <a:lstStyle/>
                    <a:p>
                      <a:pPr algn="l">
                        <a:spcBef>
                          <a:spcPts val="300"/>
                        </a:spcBef>
                        <a:spcAft>
                          <a:spcPts val="300"/>
                        </a:spcAft>
                      </a:pPr>
                      <a:r>
                        <a:rPr lang="en-GB" sz="2500">
                          <a:effectLst/>
                        </a:rPr>
                        <a:t>Date</a:t>
                      </a:r>
                      <a:endParaRPr lang="en-GB" sz="2500" b="1">
                        <a:solidFill>
                          <a:srgbClr val="00AEE5"/>
                        </a:solidFill>
                        <a:effectLst/>
                        <a:latin typeface="Arial" panose="020B0604020202020204" pitchFamily="34" charset="0"/>
                        <a:ea typeface="Arial" panose="020B0604020202020204" pitchFamily="34" charset="0"/>
                        <a:cs typeface="Times New Roman" panose="02020603050405020304" pitchFamily="18" charset="0"/>
                      </a:endParaRPr>
                    </a:p>
                  </a:txBody>
                  <a:tcPr marL="15801" marR="15801" marT="0" marB="0"/>
                </a:tc>
                <a:tc>
                  <a:txBody>
                    <a:bodyPr/>
                    <a:lstStyle/>
                    <a:p>
                      <a:pPr algn="l">
                        <a:spcBef>
                          <a:spcPts val="300"/>
                        </a:spcBef>
                        <a:spcAft>
                          <a:spcPts val="300"/>
                        </a:spcAft>
                      </a:pPr>
                      <a:r>
                        <a:rPr lang="en-GB" sz="2500" dirty="0">
                          <a:effectLst/>
                        </a:rPr>
                        <a:t>Investors</a:t>
                      </a:r>
                      <a:endParaRPr lang="en-GB" sz="2500" b="1" dirty="0">
                        <a:solidFill>
                          <a:srgbClr val="00AEE5"/>
                        </a:solidFill>
                        <a:effectLst/>
                        <a:latin typeface="Arial" panose="020B0604020202020204" pitchFamily="34" charset="0"/>
                        <a:ea typeface="Arial" panose="020B0604020202020204" pitchFamily="34" charset="0"/>
                        <a:cs typeface="Times New Roman" panose="02020603050405020304" pitchFamily="18" charset="0"/>
                      </a:endParaRPr>
                    </a:p>
                  </a:txBody>
                  <a:tcPr marL="15801" marR="15801" marT="0" marB="0"/>
                </a:tc>
                <a:tc>
                  <a:txBody>
                    <a:bodyPr/>
                    <a:lstStyle/>
                    <a:p>
                      <a:pPr algn="l">
                        <a:spcBef>
                          <a:spcPts val="300"/>
                        </a:spcBef>
                        <a:spcAft>
                          <a:spcPts val="300"/>
                        </a:spcAft>
                      </a:pPr>
                      <a:r>
                        <a:rPr lang="en-GB" sz="2500">
                          <a:effectLst/>
                        </a:rPr>
                        <a:t>Amount</a:t>
                      </a:r>
                      <a:endParaRPr lang="en-GB" sz="2500" b="1">
                        <a:solidFill>
                          <a:srgbClr val="00AEE5"/>
                        </a:solidFill>
                        <a:effectLst/>
                        <a:latin typeface="Arial" panose="020B0604020202020204" pitchFamily="34" charset="0"/>
                        <a:ea typeface="Arial" panose="020B0604020202020204" pitchFamily="34" charset="0"/>
                        <a:cs typeface="Times New Roman" panose="02020603050405020304" pitchFamily="18" charset="0"/>
                      </a:endParaRPr>
                    </a:p>
                  </a:txBody>
                  <a:tcPr marL="15801" marR="15801" marT="0" marB="0"/>
                </a:tc>
                <a:tc>
                  <a:txBody>
                    <a:bodyPr/>
                    <a:lstStyle/>
                    <a:p>
                      <a:pPr algn="l">
                        <a:spcBef>
                          <a:spcPts val="300"/>
                        </a:spcBef>
                        <a:spcAft>
                          <a:spcPts val="300"/>
                        </a:spcAft>
                      </a:pPr>
                      <a:r>
                        <a:rPr lang="en-GB" sz="2500">
                          <a:effectLst/>
                        </a:rPr>
                        <a:t>Project Description</a:t>
                      </a:r>
                      <a:endParaRPr lang="en-GB" sz="2500" b="1">
                        <a:solidFill>
                          <a:srgbClr val="00AEE5"/>
                        </a:solidFill>
                        <a:effectLst/>
                        <a:latin typeface="Arial" panose="020B0604020202020204" pitchFamily="34" charset="0"/>
                        <a:ea typeface="Arial" panose="020B0604020202020204" pitchFamily="34" charset="0"/>
                        <a:cs typeface="Times New Roman" panose="02020603050405020304" pitchFamily="18" charset="0"/>
                      </a:endParaRPr>
                    </a:p>
                  </a:txBody>
                  <a:tcPr marL="15801" marR="15801" marT="0" marB="0"/>
                </a:tc>
              </a:tr>
              <a:tr h="433410">
                <a:tc>
                  <a:txBody>
                    <a:bodyPr/>
                    <a:lstStyle/>
                    <a:p>
                      <a:pPr>
                        <a:spcBef>
                          <a:spcPts val="300"/>
                        </a:spcBef>
                        <a:spcAft>
                          <a:spcPts val="300"/>
                        </a:spcAft>
                      </a:pPr>
                      <a:r>
                        <a:rPr lang="en-GB" sz="2500" dirty="0">
                          <a:effectLst/>
                        </a:rPr>
                        <a:t>India, Indonesia, Tanzania</a:t>
                      </a:r>
                      <a:endParaRPr lang="en-GB" sz="25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5801" marR="15801" marT="0" marB="0"/>
                </a:tc>
                <a:tc>
                  <a:txBody>
                    <a:bodyPr/>
                    <a:lstStyle/>
                    <a:p>
                      <a:pPr algn="l">
                        <a:spcBef>
                          <a:spcPts val="300"/>
                        </a:spcBef>
                        <a:spcAft>
                          <a:spcPts val="300"/>
                        </a:spcAft>
                      </a:pPr>
                      <a:r>
                        <a:rPr lang="en-GB" sz="2500" dirty="0">
                          <a:effectLst/>
                        </a:rPr>
                        <a:t>April 2017</a:t>
                      </a:r>
                      <a:endParaRPr lang="en-GB" sz="25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5801" marR="15801" marT="0" marB="0"/>
                </a:tc>
                <a:tc>
                  <a:txBody>
                    <a:bodyPr/>
                    <a:lstStyle/>
                    <a:p>
                      <a:pPr algn="l">
                        <a:spcBef>
                          <a:spcPts val="300"/>
                        </a:spcBef>
                        <a:spcAft>
                          <a:spcPts val="300"/>
                        </a:spcAft>
                      </a:pPr>
                      <a:r>
                        <a:rPr lang="en-GB" sz="2500">
                          <a:effectLst/>
                        </a:rPr>
                        <a:t>Microgrid Investment Accelerator</a:t>
                      </a:r>
                      <a:endParaRPr lang="en-GB" sz="25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5801" marR="15801" marT="0" marB="0"/>
                </a:tc>
                <a:tc>
                  <a:txBody>
                    <a:bodyPr/>
                    <a:lstStyle/>
                    <a:p>
                      <a:pPr algn="l">
                        <a:spcBef>
                          <a:spcPts val="300"/>
                        </a:spcBef>
                        <a:spcAft>
                          <a:spcPts val="300"/>
                        </a:spcAft>
                      </a:pPr>
                      <a:r>
                        <a:rPr lang="en-GB" sz="2500" dirty="0">
                          <a:effectLst/>
                        </a:rPr>
                        <a:t>Target at $50 million     (2018-20)</a:t>
                      </a:r>
                      <a:endParaRPr lang="en-GB" sz="25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5801" marR="15801" marT="0" marB="0"/>
                </a:tc>
                <a:tc>
                  <a:txBody>
                    <a:bodyPr/>
                    <a:lstStyle/>
                    <a:p>
                      <a:pPr algn="l">
                        <a:spcBef>
                          <a:spcPts val="300"/>
                        </a:spcBef>
                        <a:spcAft>
                          <a:spcPts val="300"/>
                        </a:spcAft>
                      </a:pPr>
                      <a:r>
                        <a:rPr lang="en-GB" sz="2500" dirty="0">
                          <a:effectLst/>
                        </a:rPr>
                        <a:t>In July, the </a:t>
                      </a:r>
                      <a:r>
                        <a:rPr lang="en-GB" sz="2500" dirty="0" err="1">
                          <a:effectLst/>
                        </a:rPr>
                        <a:t>Microgrid</a:t>
                      </a:r>
                      <a:r>
                        <a:rPr lang="en-GB" sz="2500" dirty="0">
                          <a:effectLst/>
                        </a:rPr>
                        <a:t> Investment Accelerator led by Allotrope and seed-funded by Facebook closed its RFQ period. No results have been announced. </a:t>
                      </a:r>
                    </a:p>
                    <a:p>
                      <a:pPr algn="l">
                        <a:spcBef>
                          <a:spcPts val="300"/>
                        </a:spcBef>
                        <a:spcAft>
                          <a:spcPts val="300"/>
                        </a:spcAft>
                      </a:pPr>
                      <a:r>
                        <a:rPr lang="en-GB" sz="2500" dirty="0">
                          <a:effectLst/>
                        </a:rPr>
                        <a:t> </a:t>
                      </a:r>
                      <a:endParaRPr lang="en-GB" sz="25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5801" marR="15801" marT="0" marB="0"/>
                </a:tc>
              </a:tr>
              <a:tr h="365689">
                <a:tc>
                  <a:txBody>
                    <a:bodyPr/>
                    <a:lstStyle/>
                    <a:p>
                      <a:pPr>
                        <a:spcBef>
                          <a:spcPts val="300"/>
                        </a:spcBef>
                        <a:spcAft>
                          <a:spcPts val="300"/>
                        </a:spcAft>
                      </a:pPr>
                      <a:r>
                        <a:rPr lang="en-GB" sz="2500">
                          <a:effectLst/>
                        </a:rPr>
                        <a:t>Myanmar</a:t>
                      </a:r>
                      <a:endParaRPr lang="en-GB" sz="25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5801" marR="15801" marT="0" marB="0"/>
                </a:tc>
                <a:tc>
                  <a:txBody>
                    <a:bodyPr/>
                    <a:lstStyle/>
                    <a:p>
                      <a:pPr algn="l">
                        <a:spcBef>
                          <a:spcPts val="300"/>
                        </a:spcBef>
                        <a:spcAft>
                          <a:spcPts val="300"/>
                        </a:spcAft>
                      </a:pPr>
                      <a:r>
                        <a:rPr lang="en-GB" sz="2500" dirty="0">
                          <a:effectLst/>
                        </a:rPr>
                        <a:t>May 2017</a:t>
                      </a:r>
                      <a:endParaRPr lang="en-GB" sz="25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5801" marR="15801" marT="0" marB="0"/>
                </a:tc>
                <a:tc>
                  <a:txBody>
                    <a:bodyPr/>
                    <a:lstStyle/>
                    <a:p>
                      <a:pPr algn="l">
                        <a:spcBef>
                          <a:spcPts val="300"/>
                        </a:spcBef>
                        <a:spcAft>
                          <a:spcPts val="300"/>
                        </a:spcAft>
                      </a:pPr>
                      <a:r>
                        <a:rPr lang="en-GB" sz="2500" dirty="0" err="1">
                          <a:effectLst/>
                        </a:rPr>
                        <a:t>Yoma</a:t>
                      </a:r>
                      <a:r>
                        <a:rPr lang="en-GB" sz="2500" dirty="0">
                          <a:effectLst/>
                        </a:rPr>
                        <a:t> Strategic Holdings Ltd (47.5%), </a:t>
                      </a:r>
                      <a:r>
                        <a:rPr lang="en-GB" sz="2500" dirty="0" err="1">
                          <a:effectLst/>
                        </a:rPr>
                        <a:t>Nordfund</a:t>
                      </a:r>
                      <a:r>
                        <a:rPr lang="en-GB" sz="2500" dirty="0">
                          <a:effectLst/>
                        </a:rPr>
                        <a:t> (47.5%), </a:t>
                      </a:r>
                      <a:r>
                        <a:rPr lang="en-GB" sz="2500" dirty="0" err="1">
                          <a:effectLst/>
                        </a:rPr>
                        <a:t>Alakesh</a:t>
                      </a:r>
                      <a:r>
                        <a:rPr lang="en-GB" sz="2500" dirty="0">
                          <a:effectLst/>
                        </a:rPr>
                        <a:t> </a:t>
                      </a:r>
                      <a:r>
                        <a:rPr lang="en-GB" sz="2500" dirty="0" err="1">
                          <a:effectLst/>
                        </a:rPr>
                        <a:t>Chetia</a:t>
                      </a:r>
                      <a:r>
                        <a:rPr lang="en-GB" sz="2500" dirty="0">
                          <a:effectLst/>
                        </a:rPr>
                        <a:t> (5%)</a:t>
                      </a:r>
                      <a:endParaRPr lang="en-GB" sz="25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5801" marR="15801" marT="0" marB="0"/>
                </a:tc>
                <a:tc>
                  <a:txBody>
                    <a:bodyPr/>
                    <a:lstStyle/>
                    <a:p>
                      <a:pPr algn="l">
                        <a:spcBef>
                          <a:spcPts val="300"/>
                        </a:spcBef>
                        <a:spcAft>
                          <a:spcPts val="300"/>
                        </a:spcAft>
                      </a:pPr>
                      <a:r>
                        <a:rPr lang="en-GB" sz="2500">
                          <a:effectLst/>
                        </a:rPr>
                        <a:t>$2 million</a:t>
                      </a:r>
                      <a:endParaRPr lang="en-GB" sz="25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5801" marR="15801" marT="0" marB="0"/>
                </a:tc>
                <a:tc>
                  <a:txBody>
                    <a:bodyPr/>
                    <a:lstStyle/>
                    <a:p>
                      <a:pPr algn="l">
                        <a:spcBef>
                          <a:spcPts val="300"/>
                        </a:spcBef>
                        <a:spcAft>
                          <a:spcPts val="300"/>
                        </a:spcAft>
                      </a:pPr>
                      <a:r>
                        <a:rPr lang="en-GB" sz="2500">
                          <a:effectLst/>
                        </a:rPr>
                        <a:t>Micro-grid power generation for off-grid rural communities and telecommunications towers.</a:t>
                      </a:r>
                      <a:endParaRPr lang="en-GB" sz="25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5801" marR="15801" marT="0" marB="0"/>
                </a:tc>
              </a:tr>
              <a:tr h="243793">
                <a:tc>
                  <a:txBody>
                    <a:bodyPr/>
                    <a:lstStyle/>
                    <a:p>
                      <a:pPr>
                        <a:spcBef>
                          <a:spcPts val="300"/>
                        </a:spcBef>
                        <a:spcAft>
                          <a:spcPts val="300"/>
                        </a:spcAft>
                      </a:pPr>
                      <a:r>
                        <a:rPr lang="en-GB" sz="2500">
                          <a:effectLst/>
                        </a:rPr>
                        <a:t>Mauritania </a:t>
                      </a:r>
                      <a:endParaRPr lang="en-GB" sz="25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5801" marR="15801" marT="0" marB="0"/>
                </a:tc>
                <a:tc>
                  <a:txBody>
                    <a:bodyPr/>
                    <a:lstStyle/>
                    <a:p>
                      <a:pPr algn="l">
                        <a:spcBef>
                          <a:spcPts val="300"/>
                        </a:spcBef>
                        <a:spcAft>
                          <a:spcPts val="300"/>
                        </a:spcAft>
                      </a:pPr>
                      <a:r>
                        <a:rPr lang="en-GB" sz="2500">
                          <a:effectLst/>
                        </a:rPr>
                        <a:t>May 2017</a:t>
                      </a:r>
                      <a:endParaRPr lang="en-GB" sz="25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5801" marR="15801" marT="0" marB="0"/>
                </a:tc>
                <a:tc>
                  <a:txBody>
                    <a:bodyPr/>
                    <a:lstStyle/>
                    <a:p>
                      <a:pPr algn="l">
                        <a:spcBef>
                          <a:spcPts val="300"/>
                        </a:spcBef>
                        <a:spcAft>
                          <a:spcPts val="300"/>
                        </a:spcAft>
                      </a:pPr>
                      <a:r>
                        <a:rPr lang="en-GB" sz="2500" dirty="0">
                          <a:effectLst/>
                        </a:rPr>
                        <a:t>Indian government</a:t>
                      </a:r>
                      <a:endParaRPr lang="en-GB" sz="25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5801" marR="15801" marT="0" marB="0"/>
                </a:tc>
                <a:tc>
                  <a:txBody>
                    <a:bodyPr/>
                    <a:lstStyle/>
                    <a:p>
                      <a:pPr algn="l">
                        <a:spcBef>
                          <a:spcPts val="300"/>
                        </a:spcBef>
                        <a:spcAft>
                          <a:spcPts val="300"/>
                        </a:spcAft>
                      </a:pPr>
                      <a:r>
                        <a:rPr lang="en-GB" sz="2500">
                          <a:effectLst/>
                        </a:rPr>
                        <a:t>$66 million</a:t>
                      </a:r>
                      <a:endParaRPr lang="en-GB" sz="25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5801" marR="15801" marT="0" marB="0"/>
                </a:tc>
                <a:tc>
                  <a:txBody>
                    <a:bodyPr/>
                    <a:lstStyle/>
                    <a:p>
                      <a:pPr algn="l">
                        <a:spcBef>
                          <a:spcPts val="300"/>
                        </a:spcBef>
                        <a:spcAft>
                          <a:spcPts val="300"/>
                        </a:spcAft>
                      </a:pPr>
                      <a:r>
                        <a:rPr lang="en-GB" sz="2500">
                          <a:effectLst/>
                        </a:rPr>
                        <a:t>India’s government has approved letters of credit worth $66 million for a solar-hybrid rural electrification.</a:t>
                      </a:r>
                      <a:endParaRPr lang="en-GB" sz="25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5801" marR="15801" marT="0" marB="0"/>
                </a:tc>
              </a:tr>
              <a:tr h="365689">
                <a:tc>
                  <a:txBody>
                    <a:bodyPr/>
                    <a:lstStyle/>
                    <a:p>
                      <a:pPr>
                        <a:spcBef>
                          <a:spcPts val="300"/>
                        </a:spcBef>
                        <a:spcAft>
                          <a:spcPts val="300"/>
                        </a:spcAft>
                      </a:pPr>
                      <a:r>
                        <a:rPr lang="en-GB" sz="2500">
                          <a:effectLst/>
                        </a:rPr>
                        <a:t>Zimbabwe</a:t>
                      </a:r>
                      <a:endParaRPr lang="en-GB" sz="25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5801" marR="15801" marT="0" marB="0"/>
                </a:tc>
                <a:tc>
                  <a:txBody>
                    <a:bodyPr/>
                    <a:lstStyle/>
                    <a:p>
                      <a:pPr algn="l">
                        <a:spcBef>
                          <a:spcPts val="300"/>
                        </a:spcBef>
                        <a:spcAft>
                          <a:spcPts val="300"/>
                        </a:spcAft>
                      </a:pPr>
                      <a:r>
                        <a:rPr lang="en-GB" sz="2500">
                          <a:effectLst/>
                        </a:rPr>
                        <a:t>May 2017</a:t>
                      </a:r>
                      <a:endParaRPr lang="en-GB" sz="25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5801" marR="15801" marT="0" marB="0"/>
                </a:tc>
                <a:tc>
                  <a:txBody>
                    <a:bodyPr/>
                    <a:lstStyle/>
                    <a:p>
                      <a:pPr algn="l">
                        <a:spcBef>
                          <a:spcPts val="300"/>
                        </a:spcBef>
                        <a:spcAft>
                          <a:spcPts val="300"/>
                        </a:spcAft>
                      </a:pPr>
                      <a:r>
                        <a:rPr lang="en-GB" sz="2500" dirty="0">
                          <a:effectLst/>
                        </a:rPr>
                        <a:t>African Development Bank</a:t>
                      </a:r>
                      <a:endParaRPr lang="en-GB" sz="25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5801" marR="15801" marT="0" marB="0"/>
                </a:tc>
                <a:tc>
                  <a:txBody>
                    <a:bodyPr/>
                    <a:lstStyle/>
                    <a:p>
                      <a:pPr algn="l">
                        <a:spcBef>
                          <a:spcPts val="300"/>
                        </a:spcBef>
                        <a:spcAft>
                          <a:spcPts val="300"/>
                        </a:spcAft>
                      </a:pPr>
                      <a:r>
                        <a:rPr lang="en-GB" sz="2500">
                          <a:effectLst/>
                        </a:rPr>
                        <a:t>$965,000</a:t>
                      </a:r>
                      <a:endParaRPr lang="en-GB" sz="25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5801" marR="15801" marT="0" marB="0"/>
                </a:tc>
                <a:tc>
                  <a:txBody>
                    <a:bodyPr/>
                    <a:lstStyle/>
                    <a:p>
                      <a:pPr algn="l">
                        <a:spcBef>
                          <a:spcPts val="300"/>
                        </a:spcBef>
                        <a:spcAft>
                          <a:spcPts val="300"/>
                        </a:spcAft>
                      </a:pPr>
                      <a:r>
                        <a:rPr lang="en-GB" sz="2500" dirty="0">
                          <a:effectLst/>
                        </a:rPr>
                        <a:t>Oxygen Energy Private Limited (subsidiary of Oxygen Africa Private Limited) received a $965,000 grant from the Sustainable Energy Fund for Africa (SEFA) for a 20MW off-grid rooftop solar project in Zimbabwe. </a:t>
                      </a:r>
                      <a:endParaRPr lang="en-GB" sz="25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5801" marR="15801" marT="0" marB="0"/>
                </a:tc>
              </a:tr>
              <a:tr h="446954">
                <a:tc rowSpan="3">
                  <a:txBody>
                    <a:bodyPr/>
                    <a:lstStyle/>
                    <a:p>
                      <a:pPr>
                        <a:spcBef>
                          <a:spcPts val="300"/>
                        </a:spcBef>
                        <a:spcAft>
                          <a:spcPts val="300"/>
                        </a:spcAft>
                      </a:pPr>
                      <a:r>
                        <a:rPr lang="en-GB" sz="2500" dirty="0">
                          <a:effectLst/>
                        </a:rPr>
                        <a:t>Vanuatu</a:t>
                      </a:r>
                      <a:endParaRPr lang="en-GB" sz="25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5801" marR="15801" marT="0" marB="0"/>
                </a:tc>
                <a:tc>
                  <a:txBody>
                    <a:bodyPr/>
                    <a:lstStyle/>
                    <a:p>
                      <a:pPr algn="l">
                        <a:spcBef>
                          <a:spcPts val="300"/>
                        </a:spcBef>
                        <a:spcAft>
                          <a:spcPts val="300"/>
                        </a:spcAft>
                      </a:pPr>
                      <a:r>
                        <a:rPr lang="en-GB" sz="2500">
                          <a:effectLst/>
                        </a:rPr>
                        <a:t>May 2017</a:t>
                      </a:r>
                      <a:endParaRPr lang="en-GB" sz="25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5801" marR="15801" marT="0" marB="0"/>
                </a:tc>
                <a:tc>
                  <a:txBody>
                    <a:bodyPr/>
                    <a:lstStyle/>
                    <a:p>
                      <a:pPr algn="l">
                        <a:spcBef>
                          <a:spcPts val="300"/>
                        </a:spcBef>
                        <a:spcAft>
                          <a:spcPts val="300"/>
                        </a:spcAft>
                      </a:pPr>
                      <a:r>
                        <a:rPr lang="en-GB" sz="2500" dirty="0">
                          <a:effectLst/>
                        </a:rPr>
                        <a:t>World Bank (International Development Association)</a:t>
                      </a:r>
                      <a:endParaRPr lang="en-GB" sz="25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5801" marR="15801" marT="0" marB="0"/>
                </a:tc>
                <a:tc>
                  <a:txBody>
                    <a:bodyPr/>
                    <a:lstStyle/>
                    <a:p>
                      <a:pPr algn="l">
                        <a:spcBef>
                          <a:spcPts val="300"/>
                        </a:spcBef>
                        <a:spcAft>
                          <a:spcPts val="300"/>
                        </a:spcAft>
                      </a:pPr>
                      <a:r>
                        <a:rPr lang="en-GB" sz="2500" dirty="0">
                          <a:effectLst/>
                        </a:rPr>
                        <a:t>$4 million</a:t>
                      </a:r>
                      <a:endParaRPr lang="en-GB" sz="25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5801" marR="15801" marT="0" marB="0"/>
                </a:tc>
                <a:tc rowSpan="3">
                  <a:txBody>
                    <a:bodyPr/>
                    <a:lstStyle/>
                    <a:p>
                      <a:pPr algn="l">
                        <a:spcBef>
                          <a:spcPts val="300"/>
                        </a:spcBef>
                        <a:spcAft>
                          <a:spcPts val="300"/>
                        </a:spcAft>
                      </a:pPr>
                      <a:r>
                        <a:rPr lang="en-GB" sz="2500">
                          <a:effectLst/>
                        </a:rPr>
                        <a:t>The World Bank approved a $2 million credit and $2 million grant to finance the second phase of the Vanuatu Rural Electrification project launched in 2013. Complementary grants from the Scaling Up Renewable Energy Program (Climate Investment Fund) and the Pacific Regional Infrastructure Facility (New Zealand government) aim to subsidise subsidize the costs of solar home systems and micro-grid system for 8,400 homes and support the construction of five micro-grids in the islands.</a:t>
                      </a:r>
                      <a:endParaRPr lang="en-GB" sz="25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5801" marR="15801" marT="0" marB="0"/>
                </a:tc>
              </a:tr>
              <a:tr h="283861">
                <a:tc vMerge="1">
                  <a:txBody>
                    <a:bodyPr/>
                    <a:lstStyle/>
                    <a:p>
                      <a:endParaRPr lang="en-GB"/>
                    </a:p>
                  </a:txBody>
                  <a:tcPr/>
                </a:tc>
                <a:tc>
                  <a:txBody>
                    <a:bodyPr/>
                    <a:lstStyle/>
                    <a:p>
                      <a:pPr algn="l">
                        <a:spcBef>
                          <a:spcPts val="300"/>
                        </a:spcBef>
                        <a:spcAft>
                          <a:spcPts val="300"/>
                        </a:spcAft>
                      </a:pPr>
                      <a:r>
                        <a:rPr lang="en-GB" sz="2500">
                          <a:effectLst/>
                        </a:rPr>
                        <a:t> </a:t>
                      </a:r>
                      <a:endParaRPr lang="en-GB" sz="25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5801" marR="15801" marT="0" marB="0"/>
                </a:tc>
                <a:tc>
                  <a:txBody>
                    <a:bodyPr/>
                    <a:lstStyle/>
                    <a:p>
                      <a:pPr algn="l">
                        <a:spcBef>
                          <a:spcPts val="300"/>
                        </a:spcBef>
                        <a:spcAft>
                          <a:spcPts val="300"/>
                        </a:spcAft>
                      </a:pPr>
                      <a:r>
                        <a:rPr lang="en-GB" sz="2500">
                          <a:effectLst/>
                        </a:rPr>
                        <a:t>Climate Investment Fund</a:t>
                      </a:r>
                      <a:endParaRPr lang="en-GB" sz="25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5801" marR="15801" marT="0" marB="0"/>
                </a:tc>
                <a:tc>
                  <a:txBody>
                    <a:bodyPr/>
                    <a:lstStyle/>
                    <a:p>
                      <a:pPr algn="l">
                        <a:spcBef>
                          <a:spcPts val="300"/>
                        </a:spcBef>
                        <a:spcAft>
                          <a:spcPts val="300"/>
                        </a:spcAft>
                      </a:pPr>
                      <a:r>
                        <a:rPr lang="en-GB" sz="2500" dirty="0">
                          <a:effectLst/>
                        </a:rPr>
                        <a:t>$6.8 million</a:t>
                      </a:r>
                      <a:endParaRPr lang="en-GB" sz="25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5801" marR="15801" marT="0" marB="0"/>
                </a:tc>
                <a:tc vMerge="1">
                  <a:txBody>
                    <a:bodyPr/>
                    <a:lstStyle/>
                    <a:p>
                      <a:endParaRPr lang="en-GB"/>
                    </a:p>
                  </a:txBody>
                  <a:tcPr/>
                </a:tc>
              </a:tr>
              <a:tr h="288940">
                <a:tc vMerge="1">
                  <a:txBody>
                    <a:bodyPr/>
                    <a:lstStyle/>
                    <a:p>
                      <a:endParaRPr lang="en-GB"/>
                    </a:p>
                  </a:txBody>
                  <a:tcPr/>
                </a:tc>
                <a:tc>
                  <a:txBody>
                    <a:bodyPr/>
                    <a:lstStyle/>
                    <a:p>
                      <a:pPr algn="l">
                        <a:spcBef>
                          <a:spcPts val="300"/>
                        </a:spcBef>
                        <a:spcAft>
                          <a:spcPts val="300"/>
                        </a:spcAft>
                      </a:pPr>
                      <a:r>
                        <a:rPr lang="en-GB" sz="2500">
                          <a:effectLst/>
                        </a:rPr>
                        <a:t> </a:t>
                      </a:r>
                      <a:endParaRPr lang="en-GB" sz="25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5801" marR="15801" marT="0" marB="0"/>
                </a:tc>
                <a:tc>
                  <a:txBody>
                    <a:bodyPr/>
                    <a:lstStyle/>
                    <a:p>
                      <a:pPr algn="l">
                        <a:spcBef>
                          <a:spcPts val="300"/>
                        </a:spcBef>
                        <a:spcAft>
                          <a:spcPts val="300"/>
                        </a:spcAft>
                      </a:pPr>
                      <a:r>
                        <a:rPr lang="en-GB" sz="2500" dirty="0">
                          <a:effectLst/>
                        </a:rPr>
                        <a:t>New Zealand government</a:t>
                      </a:r>
                      <a:endParaRPr lang="en-GB" sz="25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5801" marR="15801" marT="0" marB="0"/>
                </a:tc>
                <a:tc>
                  <a:txBody>
                    <a:bodyPr/>
                    <a:lstStyle/>
                    <a:p>
                      <a:pPr algn="l">
                        <a:spcBef>
                          <a:spcPts val="300"/>
                        </a:spcBef>
                        <a:spcAft>
                          <a:spcPts val="300"/>
                        </a:spcAft>
                      </a:pPr>
                      <a:r>
                        <a:rPr lang="en-GB" sz="2500" dirty="0">
                          <a:effectLst/>
                        </a:rPr>
                        <a:t>$3.4 million</a:t>
                      </a:r>
                      <a:endParaRPr lang="en-GB" sz="25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5801" marR="15801" marT="0" marB="0"/>
                </a:tc>
                <a:tc vMerge="1">
                  <a:txBody>
                    <a:bodyPr/>
                    <a:lstStyle/>
                    <a:p>
                      <a:endParaRPr lang="en-GB"/>
                    </a:p>
                  </a:txBody>
                  <a:tcPr/>
                </a:tc>
              </a:tr>
              <a:tr h="447518">
                <a:tc rowSpan="2">
                  <a:txBody>
                    <a:bodyPr/>
                    <a:lstStyle/>
                    <a:p>
                      <a:pPr>
                        <a:spcBef>
                          <a:spcPts val="300"/>
                        </a:spcBef>
                        <a:spcAft>
                          <a:spcPts val="300"/>
                        </a:spcAft>
                      </a:pPr>
                      <a:r>
                        <a:rPr lang="en-GB" sz="2500">
                          <a:effectLst/>
                        </a:rPr>
                        <a:t>Zambia</a:t>
                      </a:r>
                      <a:endParaRPr lang="en-GB" sz="25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5801" marR="15801" marT="0" marB="0"/>
                </a:tc>
                <a:tc>
                  <a:txBody>
                    <a:bodyPr/>
                    <a:lstStyle/>
                    <a:p>
                      <a:pPr algn="l">
                        <a:spcBef>
                          <a:spcPts val="300"/>
                        </a:spcBef>
                        <a:spcAft>
                          <a:spcPts val="0"/>
                        </a:spcAft>
                      </a:pPr>
                      <a:r>
                        <a:rPr lang="en-GB" sz="2500">
                          <a:effectLst/>
                        </a:rPr>
                        <a:t>June 2017</a:t>
                      </a:r>
                      <a:endParaRPr lang="en-GB" sz="25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5801" marR="15801" marT="0" marB="0"/>
                </a:tc>
                <a:tc>
                  <a:txBody>
                    <a:bodyPr/>
                    <a:lstStyle/>
                    <a:p>
                      <a:pPr algn="l">
                        <a:spcBef>
                          <a:spcPts val="300"/>
                        </a:spcBef>
                        <a:spcAft>
                          <a:spcPts val="0"/>
                        </a:spcAft>
                      </a:pPr>
                      <a:r>
                        <a:rPr lang="en-GB" sz="2500">
                          <a:effectLst/>
                        </a:rPr>
                        <a:t>InfraCo Africa, </a:t>
                      </a:r>
                      <a:br>
                        <a:rPr lang="en-GB" sz="2500">
                          <a:effectLst/>
                        </a:rPr>
                      </a:br>
                      <a:r>
                        <a:rPr lang="en-GB" sz="2500">
                          <a:effectLst/>
                        </a:rPr>
                        <a:t>Standard Microgrid Initiative</a:t>
                      </a:r>
                      <a:endParaRPr lang="en-GB" sz="25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5801" marR="15801" marT="0" marB="0"/>
                </a:tc>
                <a:tc>
                  <a:txBody>
                    <a:bodyPr/>
                    <a:lstStyle/>
                    <a:p>
                      <a:pPr algn="l">
                        <a:spcBef>
                          <a:spcPts val="300"/>
                        </a:spcBef>
                        <a:spcAft>
                          <a:spcPts val="300"/>
                        </a:spcAft>
                      </a:pPr>
                      <a:r>
                        <a:rPr lang="en-GB" sz="2500">
                          <a:effectLst/>
                        </a:rPr>
                        <a:t>$3.5 million</a:t>
                      </a:r>
                      <a:endParaRPr lang="en-GB" sz="25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5801" marR="15801" marT="0" marB="0"/>
                </a:tc>
                <a:tc rowSpan="2">
                  <a:txBody>
                    <a:bodyPr/>
                    <a:lstStyle/>
                    <a:p>
                      <a:pPr algn="l">
                        <a:spcBef>
                          <a:spcPts val="300"/>
                        </a:spcBef>
                        <a:spcAft>
                          <a:spcPts val="300"/>
                        </a:spcAft>
                      </a:pPr>
                      <a:r>
                        <a:rPr lang="en-GB" sz="2500" dirty="0" err="1">
                          <a:effectLst/>
                        </a:rPr>
                        <a:t>InfraCo</a:t>
                      </a:r>
                      <a:r>
                        <a:rPr lang="en-GB" sz="2500" dirty="0">
                          <a:effectLst/>
                        </a:rPr>
                        <a:t> Africa signed a $3.5 million loan agreement with Standard </a:t>
                      </a:r>
                      <a:r>
                        <a:rPr lang="en-GB" sz="2500" dirty="0" err="1">
                          <a:effectLst/>
                        </a:rPr>
                        <a:t>Microgrid</a:t>
                      </a:r>
                      <a:r>
                        <a:rPr lang="en-GB" sz="2500" dirty="0">
                          <a:effectLst/>
                        </a:rPr>
                        <a:t> for the development of six solar micro-grids in Zambia. The micro-grids should be designed with a 10kW solar and battery storage systems, using U.S. technologies.</a:t>
                      </a:r>
                    </a:p>
                    <a:p>
                      <a:pPr algn="l">
                        <a:spcBef>
                          <a:spcPts val="300"/>
                        </a:spcBef>
                        <a:spcAft>
                          <a:spcPts val="300"/>
                        </a:spcAft>
                      </a:pPr>
                      <a:r>
                        <a:rPr lang="en-GB" sz="2500" dirty="0">
                          <a:effectLst/>
                        </a:rPr>
                        <a:t>The USTDA will also support the project through a $750,000 grant awarded to Standard </a:t>
                      </a:r>
                      <a:r>
                        <a:rPr lang="en-GB" sz="2500" dirty="0" err="1">
                          <a:effectLst/>
                        </a:rPr>
                        <a:t>Microgrid</a:t>
                      </a:r>
                      <a:r>
                        <a:rPr lang="en-GB" sz="2500" dirty="0">
                          <a:effectLst/>
                        </a:rPr>
                        <a:t>.</a:t>
                      </a:r>
                      <a:endParaRPr lang="en-GB" sz="25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5801" marR="15801" marT="0" marB="0"/>
                </a:tc>
              </a:tr>
              <a:tr h="447518">
                <a:tc vMerge="1">
                  <a:txBody>
                    <a:bodyPr/>
                    <a:lstStyle/>
                    <a:p>
                      <a:endParaRPr lang="en-GB"/>
                    </a:p>
                  </a:txBody>
                  <a:tcPr/>
                </a:tc>
                <a:tc>
                  <a:txBody>
                    <a:bodyPr/>
                    <a:lstStyle/>
                    <a:p>
                      <a:pPr algn="l">
                        <a:spcBef>
                          <a:spcPts val="300"/>
                        </a:spcBef>
                        <a:spcAft>
                          <a:spcPts val="0"/>
                        </a:spcAft>
                      </a:pPr>
                      <a:r>
                        <a:rPr lang="en-GB" sz="2500">
                          <a:effectLst/>
                        </a:rPr>
                        <a:t> </a:t>
                      </a:r>
                      <a:endParaRPr lang="en-GB" sz="25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5801" marR="15801" marT="0" marB="0"/>
                </a:tc>
                <a:tc>
                  <a:txBody>
                    <a:bodyPr/>
                    <a:lstStyle/>
                    <a:p>
                      <a:pPr algn="l">
                        <a:spcBef>
                          <a:spcPts val="300"/>
                        </a:spcBef>
                        <a:spcAft>
                          <a:spcPts val="0"/>
                        </a:spcAft>
                      </a:pPr>
                      <a:r>
                        <a:rPr lang="en-GB" sz="2500">
                          <a:effectLst/>
                        </a:rPr>
                        <a:t>U.S. Trade and Development Agency (USTDA)</a:t>
                      </a:r>
                      <a:endParaRPr lang="en-GB" sz="25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5801" marR="15801" marT="0" marB="0"/>
                </a:tc>
                <a:tc>
                  <a:txBody>
                    <a:bodyPr/>
                    <a:lstStyle/>
                    <a:p>
                      <a:pPr algn="l">
                        <a:spcBef>
                          <a:spcPts val="300"/>
                        </a:spcBef>
                        <a:spcAft>
                          <a:spcPts val="300"/>
                        </a:spcAft>
                      </a:pPr>
                      <a:r>
                        <a:rPr lang="en-GB" sz="2500" dirty="0">
                          <a:effectLst/>
                        </a:rPr>
                        <a:t>$750,000</a:t>
                      </a:r>
                      <a:endParaRPr lang="en-GB" sz="25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5801" marR="15801" marT="0" marB="0"/>
                </a:tc>
                <a:tc vMerge="1">
                  <a:txBody>
                    <a:bodyPr/>
                    <a:lstStyle/>
                    <a:p>
                      <a:endParaRPr lang="en-GB"/>
                    </a:p>
                  </a:txBody>
                  <a:tcPr/>
                </a:tc>
              </a:tr>
              <a:tr h="447518">
                <a:tc>
                  <a:txBody>
                    <a:bodyPr/>
                    <a:lstStyle/>
                    <a:p>
                      <a:pPr>
                        <a:spcBef>
                          <a:spcPts val="300"/>
                        </a:spcBef>
                        <a:spcAft>
                          <a:spcPts val="300"/>
                        </a:spcAft>
                      </a:pPr>
                      <a:r>
                        <a:rPr lang="en-GB" sz="2500">
                          <a:effectLst/>
                        </a:rPr>
                        <a:t>Sierra Leone</a:t>
                      </a:r>
                      <a:endParaRPr lang="en-GB" sz="25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5801" marR="15801" marT="0" marB="0"/>
                </a:tc>
                <a:tc>
                  <a:txBody>
                    <a:bodyPr/>
                    <a:lstStyle/>
                    <a:p>
                      <a:pPr algn="l">
                        <a:spcBef>
                          <a:spcPts val="300"/>
                        </a:spcBef>
                        <a:spcAft>
                          <a:spcPts val="300"/>
                        </a:spcAft>
                      </a:pPr>
                      <a:r>
                        <a:rPr lang="en-GB" sz="2500">
                          <a:effectLst/>
                        </a:rPr>
                        <a:t>June 2017</a:t>
                      </a:r>
                      <a:endParaRPr lang="en-GB" sz="25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5801" marR="15801" marT="0" marB="0"/>
                </a:tc>
                <a:tc>
                  <a:txBody>
                    <a:bodyPr/>
                    <a:lstStyle/>
                    <a:p>
                      <a:pPr algn="l">
                        <a:spcBef>
                          <a:spcPts val="300"/>
                        </a:spcBef>
                        <a:spcAft>
                          <a:spcPts val="300"/>
                        </a:spcAft>
                      </a:pPr>
                      <a:r>
                        <a:rPr lang="en-GB" sz="2500">
                          <a:effectLst/>
                        </a:rPr>
                        <a:t>Sierra Leone’s Ministry of Energy</a:t>
                      </a:r>
                      <a:endParaRPr lang="en-GB" sz="25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5801" marR="15801" marT="0" marB="0"/>
                </a:tc>
                <a:tc>
                  <a:txBody>
                    <a:bodyPr/>
                    <a:lstStyle/>
                    <a:p>
                      <a:pPr algn="l">
                        <a:spcBef>
                          <a:spcPts val="300"/>
                        </a:spcBef>
                        <a:spcAft>
                          <a:spcPts val="300"/>
                        </a:spcAft>
                      </a:pPr>
                      <a:r>
                        <a:rPr lang="en-GB" sz="2500">
                          <a:effectLst/>
                        </a:rPr>
                        <a:t>na</a:t>
                      </a:r>
                      <a:endParaRPr lang="en-GB" sz="25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5801" marR="15801" marT="0" marB="0"/>
                </a:tc>
                <a:tc>
                  <a:txBody>
                    <a:bodyPr/>
                    <a:lstStyle/>
                    <a:p>
                      <a:pPr algn="l">
                        <a:spcBef>
                          <a:spcPts val="300"/>
                        </a:spcBef>
                        <a:spcAft>
                          <a:spcPts val="300"/>
                        </a:spcAft>
                      </a:pPr>
                      <a:r>
                        <a:rPr lang="en-GB" sz="2500" dirty="0">
                          <a:effectLst/>
                        </a:rPr>
                        <a:t>A tender for long-term O&amp;M contracts for 50 micro-grids and EPC contracts for an additional 40 rural micro-grids to be scaled up from 6kW to 30kW. No results were announced. </a:t>
                      </a:r>
                      <a:endParaRPr lang="en-GB" sz="25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5801" marR="15801" marT="0" marB="0"/>
                </a:tc>
              </a:tr>
              <a:tr h="487586">
                <a:tc>
                  <a:txBody>
                    <a:bodyPr/>
                    <a:lstStyle/>
                    <a:p>
                      <a:pPr>
                        <a:spcBef>
                          <a:spcPts val="300"/>
                        </a:spcBef>
                        <a:spcAft>
                          <a:spcPts val="300"/>
                        </a:spcAft>
                      </a:pPr>
                      <a:r>
                        <a:rPr lang="en-GB" sz="2500">
                          <a:effectLst/>
                        </a:rPr>
                        <a:t>Cameroon</a:t>
                      </a:r>
                      <a:endParaRPr lang="en-GB" sz="25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5801" marR="15801" marT="0" marB="0"/>
                </a:tc>
                <a:tc>
                  <a:txBody>
                    <a:bodyPr/>
                    <a:lstStyle/>
                    <a:p>
                      <a:pPr algn="l">
                        <a:spcBef>
                          <a:spcPts val="300"/>
                        </a:spcBef>
                        <a:spcAft>
                          <a:spcPts val="300"/>
                        </a:spcAft>
                      </a:pPr>
                      <a:r>
                        <a:rPr lang="en-GB" sz="2500">
                          <a:effectLst/>
                        </a:rPr>
                        <a:t>June 2017</a:t>
                      </a:r>
                      <a:endParaRPr lang="en-GB" sz="25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5801" marR="15801" marT="0" marB="0"/>
                </a:tc>
                <a:tc>
                  <a:txBody>
                    <a:bodyPr/>
                    <a:lstStyle/>
                    <a:p>
                      <a:pPr algn="l">
                        <a:spcBef>
                          <a:spcPts val="300"/>
                        </a:spcBef>
                        <a:spcAft>
                          <a:spcPts val="300"/>
                        </a:spcAft>
                      </a:pPr>
                      <a:r>
                        <a:rPr lang="en-GB" sz="2500">
                          <a:effectLst/>
                        </a:rPr>
                        <a:t>Bank of China</a:t>
                      </a:r>
                      <a:endParaRPr lang="en-GB" sz="25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5801" marR="15801" marT="0" marB="0"/>
                </a:tc>
                <a:tc>
                  <a:txBody>
                    <a:bodyPr/>
                    <a:lstStyle/>
                    <a:p>
                      <a:pPr algn="l">
                        <a:spcBef>
                          <a:spcPts val="300"/>
                        </a:spcBef>
                        <a:spcAft>
                          <a:spcPts val="300"/>
                        </a:spcAft>
                      </a:pPr>
                      <a:r>
                        <a:rPr lang="en-GB" sz="2500">
                          <a:effectLst/>
                        </a:rPr>
                        <a:t>$123 million</a:t>
                      </a:r>
                      <a:endParaRPr lang="en-GB" sz="25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5801" marR="15801" marT="0" marB="0"/>
                </a:tc>
                <a:tc>
                  <a:txBody>
                    <a:bodyPr/>
                    <a:lstStyle/>
                    <a:p>
                      <a:pPr algn="l">
                        <a:spcBef>
                          <a:spcPts val="300"/>
                        </a:spcBef>
                        <a:spcAft>
                          <a:spcPts val="300"/>
                        </a:spcAft>
                      </a:pPr>
                      <a:r>
                        <a:rPr lang="en-GB" sz="2500" dirty="0">
                          <a:effectLst/>
                        </a:rPr>
                        <a:t>Cameroon’s Ministry of Economy, Planning and Regional Development closed an agreement with the Bank of China for a loan of $123 million to finance phase II of the rural electrification program. The aim is to provide energy access to additional 350 communities with 32kW PV micro-grids.</a:t>
                      </a:r>
                      <a:endParaRPr lang="en-GB" sz="25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5801" marR="15801" marT="0" marB="0"/>
                </a:tc>
              </a:tr>
              <a:tr h="487586">
                <a:tc>
                  <a:txBody>
                    <a:bodyPr/>
                    <a:lstStyle/>
                    <a:p>
                      <a:pPr>
                        <a:spcBef>
                          <a:spcPts val="300"/>
                        </a:spcBef>
                        <a:spcAft>
                          <a:spcPts val="300"/>
                        </a:spcAft>
                      </a:pPr>
                      <a:r>
                        <a:rPr lang="en-GB" sz="2500">
                          <a:effectLst/>
                        </a:rPr>
                        <a:t>Rwanda</a:t>
                      </a:r>
                      <a:endParaRPr lang="en-GB" sz="25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5801" marR="15801" marT="0" marB="0"/>
                </a:tc>
                <a:tc>
                  <a:txBody>
                    <a:bodyPr/>
                    <a:lstStyle/>
                    <a:p>
                      <a:pPr algn="l">
                        <a:spcBef>
                          <a:spcPts val="300"/>
                        </a:spcBef>
                        <a:spcAft>
                          <a:spcPts val="300"/>
                        </a:spcAft>
                      </a:pPr>
                      <a:r>
                        <a:rPr lang="en-GB" sz="2500">
                          <a:effectLst/>
                        </a:rPr>
                        <a:t>July 2017</a:t>
                      </a:r>
                      <a:endParaRPr lang="en-GB" sz="25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5801" marR="15801" marT="0" marB="0"/>
                </a:tc>
                <a:tc>
                  <a:txBody>
                    <a:bodyPr/>
                    <a:lstStyle/>
                    <a:p>
                      <a:pPr algn="l">
                        <a:spcBef>
                          <a:spcPts val="300"/>
                        </a:spcBef>
                        <a:spcAft>
                          <a:spcPts val="300"/>
                        </a:spcAft>
                      </a:pPr>
                      <a:r>
                        <a:rPr lang="en-GB" sz="2500">
                          <a:effectLst/>
                        </a:rPr>
                        <a:t>T</a:t>
                      </a:r>
                      <a:r>
                        <a:rPr lang="en-US" sz="2500">
                          <a:effectLst/>
                        </a:rPr>
                        <a:t>he World Bank Group</a:t>
                      </a:r>
                      <a:endParaRPr lang="en-GB" sz="25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5801" marR="15801" marT="0" marB="0"/>
                </a:tc>
                <a:tc>
                  <a:txBody>
                    <a:bodyPr/>
                    <a:lstStyle/>
                    <a:p>
                      <a:pPr algn="l">
                        <a:spcBef>
                          <a:spcPts val="300"/>
                        </a:spcBef>
                        <a:spcAft>
                          <a:spcPts val="300"/>
                        </a:spcAft>
                      </a:pPr>
                      <a:r>
                        <a:rPr lang="en-US" sz="2500">
                          <a:effectLst/>
                        </a:rPr>
                        <a:t>$50m</a:t>
                      </a:r>
                      <a:endParaRPr lang="en-GB" sz="25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5801" marR="15801" marT="0" marB="0"/>
                </a:tc>
                <a:tc>
                  <a:txBody>
                    <a:bodyPr/>
                    <a:lstStyle/>
                    <a:p>
                      <a:pPr algn="l">
                        <a:spcBef>
                          <a:spcPts val="300"/>
                        </a:spcBef>
                        <a:spcAft>
                          <a:spcPts val="300"/>
                        </a:spcAft>
                      </a:pPr>
                      <a:r>
                        <a:rPr lang="en-GB" sz="2500" dirty="0">
                          <a:effectLst/>
                        </a:rPr>
                        <a:t>The loan </a:t>
                      </a:r>
                      <a:r>
                        <a:rPr lang="en-US" sz="2500" dirty="0">
                          <a:effectLst/>
                        </a:rPr>
                        <a:t>will be channeled through the Development Bank of </a:t>
                      </a:r>
                      <a:r>
                        <a:rPr lang="en-GB" sz="2500" dirty="0">
                          <a:effectLst/>
                        </a:rPr>
                        <a:t>Rwanda</a:t>
                      </a:r>
                      <a:r>
                        <a:rPr lang="en-US" sz="2500" dirty="0">
                          <a:effectLst/>
                        </a:rPr>
                        <a:t> (BRD) to local Savings and Credit Co-operatives (SACCOs) and commercial banks. The funds will support households using stand-alone solar home systems as well as micro-grid developers</a:t>
                      </a:r>
                      <a:endParaRPr lang="en-GB" sz="25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5801" marR="15801" marT="0" marB="0"/>
                </a:tc>
              </a:tr>
              <a:tr h="243793">
                <a:tc>
                  <a:txBody>
                    <a:bodyPr/>
                    <a:lstStyle/>
                    <a:p>
                      <a:pPr>
                        <a:spcBef>
                          <a:spcPts val="300"/>
                        </a:spcBef>
                        <a:spcAft>
                          <a:spcPts val="300"/>
                        </a:spcAft>
                      </a:pPr>
                      <a:r>
                        <a:rPr lang="en-GB" sz="2500" dirty="0">
                          <a:effectLst/>
                        </a:rPr>
                        <a:t>Papua New Guinea</a:t>
                      </a:r>
                      <a:endParaRPr lang="en-GB" sz="25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5801" marR="15801" marT="0" marB="0"/>
                </a:tc>
                <a:tc>
                  <a:txBody>
                    <a:bodyPr/>
                    <a:lstStyle/>
                    <a:p>
                      <a:pPr algn="l">
                        <a:spcBef>
                          <a:spcPts val="300"/>
                        </a:spcBef>
                        <a:spcAft>
                          <a:spcPts val="300"/>
                        </a:spcAft>
                      </a:pPr>
                      <a:r>
                        <a:rPr lang="en-GB" sz="2500">
                          <a:effectLst/>
                        </a:rPr>
                        <a:t>July 2017</a:t>
                      </a:r>
                      <a:endParaRPr lang="en-GB" sz="25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5801" marR="15801" marT="0" marB="0"/>
                </a:tc>
                <a:tc>
                  <a:txBody>
                    <a:bodyPr/>
                    <a:lstStyle/>
                    <a:p>
                      <a:pPr algn="l">
                        <a:spcBef>
                          <a:spcPts val="300"/>
                        </a:spcBef>
                        <a:spcAft>
                          <a:spcPts val="300"/>
                        </a:spcAft>
                      </a:pPr>
                      <a:r>
                        <a:rPr lang="en-GB" sz="2500">
                          <a:effectLst/>
                        </a:rPr>
                        <a:t>Asian Development Bank</a:t>
                      </a:r>
                      <a:endParaRPr lang="en-GB" sz="25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5801" marR="15801" marT="0" marB="0"/>
                </a:tc>
                <a:tc>
                  <a:txBody>
                    <a:bodyPr/>
                    <a:lstStyle/>
                    <a:p>
                      <a:pPr algn="l">
                        <a:spcBef>
                          <a:spcPts val="300"/>
                        </a:spcBef>
                        <a:spcAft>
                          <a:spcPts val="300"/>
                        </a:spcAft>
                      </a:pPr>
                      <a:r>
                        <a:rPr lang="en-GB" sz="2500">
                          <a:effectLst/>
                        </a:rPr>
                        <a:t>$76 million</a:t>
                      </a:r>
                      <a:endParaRPr lang="en-GB" sz="25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5801" marR="15801" marT="0" marB="0"/>
                </a:tc>
                <a:tc>
                  <a:txBody>
                    <a:bodyPr/>
                    <a:lstStyle/>
                    <a:p>
                      <a:pPr algn="l">
                        <a:spcBef>
                          <a:spcPts val="300"/>
                        </a:spcBef>
                        <a:spcAft>
                          <a:spcPts val="300"/>
                        </a:spcAft>
                      </a:pPr>
                      <a:r>
                        <a:rPr lang="en-GB" sz="2500" dirty="0">
                          <a:effectLst/>
                        </a:rPr>
                        <a:t>A loan program to improve power quality and reduce the reliance on diesel power generation in provincial </a:t>
                      </a:r>
                      <a:r>
                        <a:rPr lang="en-GB" sz="2500" dirty="0" err="1">
                          <a:effectLst/>
                        </a:rPr>
                        <a:t>centers</a:t>
                      </a:r>
                      <a:r>
                        <a:rPr lang="en-GB" sz="2500" dirty="0">
                          <a:effectLst/>
                        </a:rPr>
                        <a:t>.</a:t>
                      </a:r>
                      <a:endParaRPr lang="en-GB" sz="25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5801" marR="15801" marT="0" marB="0"/>
                </a:tc>
              </a:tr>
            </a:tbl>
          </a:graphicData>
        </a:graphic>
      </p:graphicFrame>
    </p:spTree>
    <p:extLst>
      <p:ext uri="{BB962C8B-B14F-4D97-AF65-F5344CB8AC3E}">
        <p14:creationId xmlns:p14="http://schemas.microsoft.com/office/powerpoint/2010/main" val="31979013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2718990" y="755501"/>
            <a:ext cx="16201800" cy="3969691"/>
            <a:chOff x="-6529349" y="-2346940"/>
            <a:chExt cx="16201800" cy="3969691"/>
          </a:xfrm>
        </p:grpSpPr>
        <p:sp>
          <p:nvSpPr>
            <p:cNvPr id="14" name="Rectangle 13"/>
            <p:cNvSpPr/>
            <p:nvPr/>
          </p:nvSpPr>
          <p:spPr>
            <a:xfrm>
              <a:off x="-6529349" y="-2346940"/>
              <a:ext cx="16201800" cy="39696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6313376" y="-2180599"/>
              <a:ext cx="14401600" cy="430887"/>
            </a:xfrm>
            <a:prstGeom prst="rect">
              <a:avLst/>
            </a:prstGeom>
            <a:noFill/>
          </p:spPr>
          <p:txBody>
            <a:bodyPr wrap="square" lIns="0" tIns="0" rIns="0" bIns="0" rtlCol="0">
              <a:spAutoFit/>
            </a:bodyPr>
            <a:lstStyle/>
            <a:p>
              <a:r>
                <a:rPr lang="en-GB" sz="2800" b="1" dirty="0" smtClean="0"/>
                <a:t>Table 2: Key performance indicators for five sample micro-grids</a:t>
              </a:r>
              <a:endParaRPr lang="en-GB" sz="2800" b="1" dirty="0" smtClean="0"/>
            </a:p>
          </p:txBody>
        </p:sp>
        <p:sp>
          <p:nvSpPr>
            <p:cNvPr id="16" name="TextBox 15"/>
            <p:cNvSpPr txBox="1"/>
            <p:nvPr/>
          </p:nvSpPr>
          <p:spPr>
            <a:xfrm>
              <a:off x="-6313376" y="1121638"/>
              <a:ext cx="7776864" cy="353943"/>
            </a:xfrm>
            <a:prstGeom prst="rect">
              <a:avLst/>
            </a:prstGeom>
            <a:noFill/>
          </p:spPr>
          <p:txBody>
            <a:bodyPr wrap="square" lIns="0" tIns="0" rIns="0" bIns="0" rtlCol="0">
              <a:spAutoFit/>
            </a:bodyPr>
            <a:lstStyle/>
            <a:p>
              <a:r>
                <a:rPr lang="en-GB" sz="2300" i="1" dirty="0"/>
                <a:t>Source: </a:t>
              </a:r>
              <a:r>
                <a:rPr lang="en-GB" sz="2300" i="1" dirty="0" err="1" smtClean="0"/>
                <a:t>SparkMeter</a:t>
              </a:r>
              <a:r>
                <a:rPr lang="en-GB" sz="2300" i="1" dirty="0" smtClean="0"/>
                <a:t>, Bloomberg New Energy Finance</a:t>
              </a:r>
              <a:endParaRPr lang="en-GB" dirty="0" smtClean="0"/>
            </a:p>
          </p:txBody>
        </p:sp>
      </p:grpSp>
      <p:graphicFrame>
        <p:nvGraphicFramePr>
          <p:cNvPr id="2" name="Table 1"/>
          <p:cNvGraphicFramePr>
            <a:graphicFrameLocks noGrp="1"/>
          </p:cNvGraphicFramePr>
          <p:nvPr>
            <p:extLst>
              <p:ext uri="{D42A27DB-BD31-4B8C-83A1-F6EECF244321}">
                <p14:modId xmlns:p14="http://schemas.microsoft.com/office/powerpoint/2010/main" val="1863577459"/>
              </p:ext>
            </p:extLst>
          </p:nvPr>
        </p:nvGraphicFramePr>
        <p:xfrm>
          <a:off x="-2503017" y="1662467"/>
          <a:ext cx="15769855" cy="2335531"/>
        </p:xfrm>
        <a:graphic>
          <a:graphicData uri="http://schemas.openxmlformats.org/drawingml/2006/table">
            <a:tbl>
              <a:tblPr firstRow="1" firstCol="1">
                <a:tableStyleId>{CEF6447A-24EA-4742-A8FB-1DF080B5CEFA}</a:tableStyleId>
              </a:tblPr>
              <a:tblGrid>
                <a:gridCol w="5118894"/>
                <a:gridCol w="2135238"/>
                <a:gridCol w="2132085"/>
                <a:gridCol w="2132085"/>
                <a:gridCol w="2132085"/>
                <a:gridCol w="2119468"/>
              </a:tblGrid>
              <a:tr h="811531">
                <a:tc>
                  <a:txBody>
                    <a:bodyPr/>
                    <a:lstStyle/>
                    <a:p>
                      <a:pPr>
                        <a:spcBef>
                          <a:spcPts val="300"/>
                        </a:spcBef>
                        <a:spcAft>
                          <a:spcPts val="300"/>
                        </a:spcAft>
                      </a:pPr>
                      <a:r>
                        <a:rPr lang="en-GB" sz="2500" dirty="0">
                          <a:effectLst/>
                        </a:rPr>
                        <a:t>Item</a:t>
                      </a:r>
                      <a:endParaRPr lang="en-GB" sz="2500" b="1" dirty="0">
                        <a:solidFill>
                          <a:srgbClr val="00AEE5"/>
                        </a:solidFill>
                        <a:effectLst/>
                        <a:latin typeface="Arial" panose="020B0604020202020204" pitchFamily="34" charset="0"/>
                        <a:ea typeface="Arial" panose="020B0604020202020204" pitchFamily="34" charset="0"/>
                        <a:cs typeface="Times New Roman" panose="02020603050405020304" pitchFamily="18" charset="0"/>
                      </a:endParaRPr>
                    </a:p>
                  </a:txBody>
                  <a:tcPr marL="17780" marR="17780" marT="0" marB="0"/>
                </a:tc>
                <a:tc>
                  <a:txBody>
                    <a:bodyPr/>
                    <a:lstStyle/>
                    <a:p>
                      <a:pPr algn="ctr">
                        <a:spcBef>
                          <a:spcPts val="300"/>
                        </a:spcBef>
                        <a:spcAft>
                          <a:spcPts val="300"/>
                        </a:spcAft>
                      </a:pPr>
                      <a:r>
                        <a:rPr lang="en-GB" sz="2500">
                          <a:effectLst/>
                        </a:rPr>
                        <a:t>Micro-Grid 1</a:t>
                      </a:r>
                      <a:endParaRPr lang="en-GB" sz="2500" b="1">
                        <a:solidFill>
                          <a:srgbClr val="00AEE5"/>
                        </a:solidFill>
                        <a:effectLst/>
                        <a:latin typeface="Arial" panose="020B0604020202020204" pitchFamily="34" charset="0"/>
                        <a:ea typeface="Arial" panose="020B0604020202020204" pitchFamily="34" charset="0"/>
                        <a:cs typeface="Times New Roman" panose="02020603050405020304" pitchFamily="18" charset="0"/>
                      </a:endParaRPr>
                    </a:p>
                  </a:txBody>
                  <a:tcPr marL="17780" marR="17780" marT="0" marB="0"/>
                </a:tc>
                <a:tc>
                  <a:txBody>
                    <a:bodyPr/>
                    <a:lstStyle/>
                    <a:p>
                      <a:pPr algn="ctr">
                        <a:spcBef>
                          <a:spcPts val="300"/>
                        </a:spcBef>
                        <a:spcAft>
                          <a:spcPts val="300"/>
                        </a:spcAft>
                      </a:pPr>
                      <a:r>
                        <a:rPr lang="en-GB" sz="2500">
                          <a:effectLst/>
                        </a:rPr>
                        <a:t>Micro-Grid 2</a:t>
                      </a:r>
                      <a:endParaRPr lang="en-GB" sz="2500" b="1">
                        <a:solidFill>
                          <a:srgbClr val="00AEE5"/>
                        </a:solidFill>
                        <a:effectLst/>
                        <a:latin typeface="Arial" panose="020B0604020202020204" pitchFamily="34" charset="0"/>
                        <a:ea typeface="Arial" panose="020B0604020202020204" pitchFamily="34" charset="0"/>
                        <a:cs typeface="Times New Roman" panose="02020603050405020304" pitchFamily="18" charset="0"/>
                      </a:endParaRPr>
                    </a:p>
                  </a:txBody>
                  <a:tcPr marL="17780" marR="17780" marT="0" marB="0"/>
                </a:tc>
                <a:tc>
                  <a:txBody>
                    <a:bodyPr/>
                    <a:lstStyle/>
                    <a:p>
                      <a:pPr algn="ctr">
                        <a:spcBef>
                          <a:spcPts val="300"/>
                        </a:spcBef>
                        <a:spcAft>
                          <a:spcPts val="300"/>
                        </a:spcAft>
                      </a:pPr>
                      <a:r>
                        <a:rPr lang="en-GB" sz="2500">
                          <a:effectLst/>
                        </a:rPr>
                        <a:t>Micro-Grid 3</a:t>
                      </a:r>
                      <a:endParaRPr lang="en-GB" sz="2500" b="1">
                        <a:solidFill>
                          <a:srgbClr val="00AEE5"/>
                        </a:solidFill>
                        <a:effectLst/>
                        <a:latin typeface="Arial" panose="020B0604020202020204" pitchFamily="34" charset="0"/>
                        <a:ea typeface="Arial" panose="020B0604020202020204" pitchFamily="34" charset="0"/>
                        <a:cs typeface="Times New Roman" panose="02020603050405020304" pitchFamily="18" charset="0"/>
                      </a:endParaRPr>
                    </a:p>
                  </a:txBody>
                  <a:tcPr marL="17780" marR="17780" marT="0" marB="0"/>
                </a:tc>
                <a:tc>
                  <a:txBody>
                    <a:bodyPr/>
                    <a:lstStyle/>
                    <a:p>
                      <a:pPr algn="ctr">
                        <a:spcBef>
                          <a:spcPts val="300"/>
                        </a:spcBef>
                        <a:spcAft>
                          <a:spcPts val="300"/>
                        </a:spcAft>
                      </a:pPr>
                      <a:r>
                        <a:rPr lang="en-GB" sz="2500">
                          <a:effectLst/>
                        </a:rPr>
                        <a:t>Micro-Grid 4</a:t>
                      </a:r>
                      <a:endParaRPr lang="en-GB" sz="2500" b="1">
                        <a:solidFill>
                          <a:srgbClr val="00AEE5"/>
                        </a:solidFill>
                        <a:effectLst/>
                        <a:latin typeface="Arial" panose="020B0604020202020204" pitchFamily="34" charset="0"/>
                        <a:ea typeface="Arial" panose="020B0604020202020204" pitchFamily="34" charset="0"/>
                        <a:cs typeface="Times New Roman" panose="02020603050405020304" pitchFamily="18" charset="0"/>
                      </a:endParaRPr>
                    </a:p>
                  </a:txBody>
                  <a:tcPr marL="17780" marR="17780" marT="0" marB="0"/>
                </a:tc>
                <a:tc>
                  <a:txBody>
                    <a:bodyPr/>
                    <a:lstStyle/>
                    <a:p>
                      <a:pPr algn="ctr">
                        <a:spcBef>
                          <a:spcPts val="300"/>
                        </a:spcBef>
                        <a:spcAft>
                          <a:spcPts val="300"/>
                        </a:spcAft>
                      </a:pPr>
                      <a:r>
                        <a:rPr lang="en-GB" sz="2500">
                          <a:effectLst/>
                        </a:rPr>
                        <a:t>Micro-Grid 5</a:t>
                      </a:r>
                      <a:endParaRPr lang="en-GB" sz="2500" b="1">
                        <a:solidFill>
                          <a:srgbClr val="00AEE5"/>
                        </a:solidFill>
                        <a:effectLst/>
                        <a:latin typeface="Arial" panose="020B0604020202020204" pitchFamily="34" charset="0"/>
                        <a:ea typeface="Arial" panose="020B0604020202020204" pitchFamily="34" charset="0"/>
                        <a:cs typeface="Times New Roman" panose="02020603050405020304" pitchFamily="18" charset="0"/>
                      </a:endParaRPr>
                    </a:p>
                  </a:txBody>
                  <a:tcPr marL="17780" marR="17780" marT="0" marB="0"/>
                </a:tc>
              </a:tr>
              <a:tr h="29333">
                <a:tc>
                  <a:txBody>
                    <a:bodyPr/>
                    <a:lstStyle/>
                    <a:p>
                      <a:pPr>
                        <a:spcBef>
                          <a:spcPts val="300"/>
                        </a:spcBef>
                        <a:spcAft>
                          <a:spcPts val="300"/>
                        </a:spcAft>
                      </a:pPr>
                      <a:r>
                        <a:rPr lang="en-GB" sz="2500" dirty="0">
                          <a:effectLst/>
                        </a:rPr>
                        <a:t>Average consumption/customer (kWh)</a:t>
                      </a:r>
                      <a:endParaRPr lang="en-GB" sz="25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7780" marR="17780" marT="0" marB="0"/>
                </a:tc>
                <a:tc>
                  <a:txBody>
                    <a:bodyPr/>
                    <a:lstStyle/>
                    <a:p>
                      <a:pPr algn="ctr">
                        <a:spcBef>
                          <a:spcPts val="300"/>
                        </a:spcBef>
                        <a:spcAft>
                          <a:spcPts val="300"/>
                        </a:spcAft>
                      </a:pPr>
                      <a:r>
                        <a:rPr lang="en-GB" sz="2500">
                          <a:effectLst/>
                        </a:rPr>
                        <a:t>36.11</a:t>
                      </a:r>
                      <a:endParaRPr lang="en-GB" sz="25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7780" marR="17780" marT="0" marB="0"/>
                </a:tc>
                <a:tc>
                  <a:txBody>
                    <a:bodyPr/>
                    <a:lstStyle/>
                    <a:p>
                      <a:pPr algn="ctr">
                        <a:spcBef>
                          <a:spcPts val="300"/>
                        </a:spcBef>
                        <a:spcAft>
                          <a:spcPts val="300"/>
                        </a:spcAft>
                      </a:pPr>
                      <a:r>
                        <a:rPr lang="en-GB" sz="2500">
                          <a:effectLst/>
                        </a:rPr>
                        <a:t>25.87</a:t>
                      </a:r>
                      <a:endParaRPr lang="en-GB" sz="25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7780" marR="17780" marT="0" marB="0"/>
                </a:tc>
                <a:tc>
                  <a:txBody>
                    <a:bodyPr/>
                    <a:lstStyle/>
                    <a:p>
                      <a:pPr algn="ctr">
                        <a:spcBef>
                          <a:spcPts val="300"/>
                        </a:spcBef>
                        <a:spcAft>
                          <a:spcPts val="300"/>
                        </a:spcAft>
                      </a:pPr>
                      <a:r>
                        <a:rPr lang="en-GB" sz="2500">
                          <a:effectLst/>
                        </a:rPr>
                        <a:t>54.37</a:t>
                      </a:r>
                      <a:endParaRPr lang="en-GB" sz="25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7780" marR="17780" marT="0" marB="0"/>
                </a:tc>
                <a:tc>
                  <a:txBody>
                    <a:bodyPr/>
                    <a:lstStyle/>
                    <a:p>
                      <a:pPr algn="ctr">
                        <a:spcBef>
                          <a:spcPts val="300"/>
                        </a:spcBef>
                        <a:spcAft>
                          <a:spcPts val="300"/>
                        </a:spcAft>
                      </a:pPr>
                      <a:r>
                        <a:rPr lang="en-GB" sz="2500">
                          <a:effectLst/>
                        </a:rPr>
                        <a:t>27.09</a:t>
                      </a:r>
                      <a:endParaRPr lang="en-GB" sz="25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7780" marR="17780" marT="0" marB="0"/>
                </a:tc>
                <a:tc>
                  <a:txBody>
                    <a:bodyPr/>
                    <a:lstStyle/>
                    <a:p>
                      <a:pPr algn="ctr">
                        <a:spcBef>
                          <a:spcPts val="300"/>
                        </a:spcBef>
                        <a:spcAft>
                          <a:spcPts val="300"/>
                        </a:spcAft>
                      </a:pPr>
                      <a:r>
                        <a:rPr lang="en-GB" sz="2500">
                          <a:effectLst/>
                        </a:rPr>
                        <a:t>6.81</a:t>
                      </a:r>
                      <a:endParaRPr lang="en-GB" sz="25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7780" marR="17780" marT="0" marB="0"/>
                </a:tc>
              </a:tr>
              <a:tr h="0">
                <a:tc>
                  <a:txBody>
                    <a:bodyPr/>
                    <a:lstStyle/>
                    <a:p>
                      <a:pPr>
                        <a:spcBef>
                          <a:spcPts val="300"/>
                        </a:spcBef>
                        <a:spcAft>
                          <a:spcPts val="300"/>
                        </a:spcAft>
                      </a:pPr>
                      <a:r>
                        <a:rPr lang="en-GB" sz="2500" dirty="0">
                          <a:effectLst/>
                        </a:rPr>
                        <a:t>Average number of days of zero or negative balance per month</a:t>
                      </a:r>
                      <a:endParaRPr lang="en-GB" sz="25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7780" marR="17780" marT="0" marB="0"/>
                </a:tc>
                <a:tc>
                  <a:txBody>
                    <a:bodyPr/>
                    <a:lstStyle/>
                    <a:p>
                      <a:pPr algn="ctr">
                        <a:spcBef>
                          <a:spcPts val="300"/>
                        </a:spcBef>
                        <a:spcAft>
                          <a:spcPts val="300"/>
                        </a:spcAft>
                      </a:pPr>
                      <a:r>
                        <a:rPr lang="en-GB" sz="2500">
                          <a:effectLst/>
                        </a:rPr>
                        <a:t>12.43</a:t>
                      </a:r>
                      <a:endParaRPr lang="en-GB" sz="25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7780" marR="17780" marT="0" marB="0"/>
                </a:tc>
                <a:tc>
                  <a:txBody>
                    <a:bodyPr/>
                    <a:lstStyle/>
                    <a:p>
                      <a:pPr algn="ctr">
                        <a:spcBef>
                          <a:spcPts val="300"/>
                        </a:spcBef>
                        <a:spcAft>
                          <a:spcPts val="300"/>
                        </a:spcAft>
                      </a:pPr>
                      <a:r>
                        <a:rPr lang="en-GB" sz="2500">
                          <a:effectLst/>
                        </a:rPr>
                        <a:t>8.37</a:t>
                      </a:r>
                      <a:endParaRPr lang="en-GB" sz="25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7780" marR="17780" marT="0" marB="0"/>
                </a:tc>
                <a:tc>
                  <a:txBody>
                    <a:bodyPr/>
                    <a:lstStyle/>
                    <a:p>
                      <a:pPr algn="ctr">
                        <a:spcBef>
                          <a:spcPts val="300"/>
                        </a:spcBef>
                        <a:spcAft>
                          <a:spcPts val="300"/>
                        </a:spcAft>
                      </a:pPr>
                      <a:r>
                        <a:rPr lang="en-GB" sz="2500">
                          <a:effectLst/>
                        </a:rPr>
                        <a:t>2.99</a:t>
                      </a:r>
                      <a:endParaRPr lang="en-GB" sz="25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7780" marR="17780" marT="0" marB="0"/>
                </a:tc>
                <a:tc>
                  <a:txBody>
                    <a:bodyPr/>
                    <a:lstStyle/>
                    <a:p>
                      <a:pPr algn="ctr">
                        <a:spcBef>
                          <a:spcPts val="300"/>
                        </a:spcBef>
                        <a:spcAft>
                          <a:spcPts val="300"/>
                        </a:spcAft>
                      </a:pPr>
                      <a:r>
                        <a:rPr lang="en-GB" sz="2500" dirty="0">
                          <a:effectLst/>
                        </a:rPr>
                        <a:t>6.02</a:t>
                      </a:r>
                      <a:endParaRPr lang="en-GB" sz="25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7780" marR="17780" marT="0" marB="0"/>
                </a:tc>
                <a:tc>
                  <a:txBody>
                    <a:bodyPr/>
                    <a:lstStyle/>
                    <a:p>
                      <a:pPr algn="ctr">
                        <a:spcBef>
                          <a:spcPts val="300"/>
                        </a:spcBef>
                        <a:spcAft>
                          <a:spcPts val="300"/>
                        </a:spcAft>
                      </a:pPr>
                      <a:r>
                        <a:rPr lang="en-GB" sz="2500" dirty="0">
                          <a:effectLst/>
                        </a:rPr>
                        <a:t>9.58</a:t>
                      </a:r>
                      <a:endParaRPr lang="en-GB" sz="25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7780" marR="17780" marT="0" marB="0"/>
                </a:tc>
              </a:tr>
            </a:tbl>
          </a:graphicData>
        </a:graphic>
      </p:graphicFrame>
    </p:spTree>
    <p:extLst>
      <p:ext uri="{BB962C8B-B14F-4D97-AF65-F5344CB8AC3E}">
        <p14:creationId xmlns:p14="http://schemas.microsoft.com/office/powerpoint/2010/main" val="12140612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Copyright and disclaimer</a:t>
            </a:r>
          </a:p>
        </p:txBody>
      </p:sp>
    </p:spTree>
    <p:extLst>
      <p:ext uri="{BB962C8B-B14F-4D97-AF65-F5344CB8AC3E}">
        <p14:creationId xmlns:p14="http://schemas.microsoft.com/office/powerpoint/2010/main" val="2107467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da-DK" dirty="0"/>
          </a:p>
        </p:txBody>
      </p:sp>
      <p:sp>
        <p:nvSpPr>
          <p:cNvPr id="7" name="Text Placeholder 6"/>
          <p:cNvSpPr>
            <a:spLocks noGrp="1"/>
          </p:cNvSpPr>
          <p:nvPr>
            <p:ph type="body" sz="quarter" idx="10"/>
          </p:nvPr>
        </p:nvSpPr>
        <p:spPr/>
        <p:txBody>
          <a:bodyPr/>
          <a:lstStyle/>
          <a:p>
            <a:endParaRPr lang="da-DK" dirty="0"/>
          </a:p>
        </p:txBody>
      </p:sp>
    </p:spTree>
    <p:extLst>
      <p:ext uri="{BB962C8B-B14F-4D97-AF65-F5344CB8AC3E}">
        <p14:creationId xmlns:p14="http://schemas.microsoft.com/office/powerpoint/2010/main" val="1304295795"/>
      </p:ext>
    </p:extLst>
  </p:cSld>
  <p:clrMapOvr>
    <a:masterClrMapping/>
  </p:clrMapOvr>
</p:sld>
</file>

<file path=ppt/theme/theme1.xml><?xml version="1.0" encoding="utf-8"?>
<a:theme xmlns:a="http://schemas.openxmlformats.org/drawingml/2006/main" name="BNEF Template_PrintA4">
  <a:themeElements>
    <a:clrScheme name="BNEF">
      <a:dk1>
        <a:sysClr val="windowText" lastClr="000000"/>
      </a:dk1>
      <a:lt1>
        <a:sysClr val="window" lastClr="FFFFFF"/>
      </a:lt1>
      <a:dk2>
        <a:srgbClr val="808080"/>
      </a:dk2>
      <a:lt2>
        <a:srgbClr val="D2D2D2"/>
      </a:lt2>
      <a:accent1>
        <a:srgbClr val="00AEE5"/>
      </a:accent1>
      <a:accent2>
        <a:srgbClr val="7654A3"/>
      </a:accent2>
      <a:accent3>
        <a:srgbClr val="43BEAD"/>
      </a:accent3>
      <a:accent4>
        <a:srgbClr val="FFE838"/>
      </a:accent4>
      <a:accent5>
        <a:srgbClr val="ED3124"/>
      </a:accent5>
      <a:accent6>
        <a:srgbClr val="19B24E"/>
      </a:accent6>
      <a:hlink>
        <a:srgbClr val="000000"/>
      </a:hlink>
      <a:folHlink>
        <a:srgbClr val="000000"/>
      </a:folHlink>
    </a:clrScheme>
    <a:fontScheme name="BNEF">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solidFill>
            <a:schemeClr val="accent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dirty="0" smtClean="0"/>
        </a:defPPr>
      </a:lstStyle>
    </a:txDef>
  </a:objectDefaults>
  <a:extraClrSchemeLst/>
  <a:extLst>
    <a:ext uri="{05A4C25C-085E-4340-85A3-A5531E510DB2}">
      <thm15:themeFamily xmlns:thm15="http://schemas.microsoft.com/office/thememl/2012/main" name="BNEF Template_PrintA4.potx" id="{9D9E9113-E2CA-4FAA-AD13-B5F21095BADC}" vid="{790FD2D1-9EC9-4DD9-A936-29E9600D4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BNEF Template_PrintA4</Template>
  <TotalTime>128</TotalTime>
  <Words>851</Words>
  <Application>Microsoft Office PowerPoint</Application>
  <PresentationFormat>Custom</PresentationFormat>
  <Paragraphs>114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Times New Roman</vt:lpstr>
      <vt:lpstr>Wingdings 3</vt:lpstr>
      <vt:lpstr>BNEF Template_PrintA4</vt:lpstr>
      <vt:lpstr>PowerPoint Presentation</vt:lpstr>
      <vt:lpstr>Contents</vt:lpstr>
      <vt:lpstr>Instructions</vt:lpstr>
      <vt:lpstr>PowerPoint Presentation</vt:lpstr>
      <vt:lpstr>PowerPoint Presentation</vt:lpstr>
      <vt:lpstr>Copyright and disclaimer</vt:lpstr>
      <vt:lpstr>PowerPoint Presentation</vt:lpstr>
    </vt:vector>
  </TitlesOfParts>
  <Company>Bloomberg LP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Lazat, Eleonore</dc:creator>
  <cp:lastModifiedBy>Lazat, Eleonore</cp:lastModifiedBy>
  <cp:revision>4</cp:revision>
  <dcterms:created xsi:type="dcterms:W3CDTF">2017-07-27T15:25:45Z</dcterms:created>
  <dcterms:modified xsi:type="dcterms:W3CDTF">2017-07-27T17:33:46Z</dcterms:modified>
</cp:coreProperties>
</file>