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Flow Graph of Software Keyboard Interfacing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Logical Flow of Keyboard Inputs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Software Keyboard Interfacing?</a:t>
            </a:r>
          </a:p>
          <a:p>
            <a:r>
              <a:t>  - The process of connecting a keyboard with software to process inputs like key presses and releases.</a:t>
            </a:r>
          </a:p>
          <a:p>
            <a:r>
              <a:t>  - Converts physical actions into digital signals that software can use.</a:t>
            </a:r>
          </a:p>
          <a:p>
            <a:r>
              <a:t>- Importance:</a:t>
            </a:r>
          </a:p>
          <a:p>
            <a:r>
              <a:t>  - Enables user interaction with devices.</a:t>
            </a:r>
          </a:p>
          <a:p>
            <a:r>
              <a:t>  - Used in applications like word processors, gaming, and embedded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software keyboard interfacing flow graph represents:</a:t>
            </a:r>
          </a:p>
          <a:p>
            <a:r>
              <a:t>  1. Initialization of hardware and software.</a:t>
            </a:r>
          </a:p>
          <a:p>
            <a:r>
              <a:t>  2. Detection of user key presses or releases.</a:t>
            </a:r>
          </a:p>
          <a:p>
            <a:r>
              <a:t>  3. Processing of key events into usable data.</a:t>
            </a:r>
          </a:p>
          <a:p>
            <a:r>
              <a:t>  4. Handling errors if needed.</a:t>
            </a:r>
          </a:p>
          <a:p>
            <a:r>
              <a:t>  5. Continuous looping for real-time response.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Visual Flow Graph:</a:t>
            </a:r>
          </a:p>
          <a:p>
            <a:r>
              <a:t>  - Includes nodes: Start, Initialize Keyboard, Detect Key Event, Process Key Event, Error Handling (optional), and End/Loop.</a:t>
            </a:r>
          </a:p>
          <a:p>
            <a:r>
              <a:t>- Explanation:</a:t>
            </a:r>
          </a:p>
          <a:p>
            <a:r>
              <a:t>  - Start: Begins the process.</a:t>
            </a:r>
          </a:p>
          <a:p>
            <a:r>
              <a:t>  - Initialize Keyboard: Configures hardware and drivers.</a:t>
            </a:r>
          </a:p>
          <a:p>
            <a:r>
              <a:t>  - Detect Key Event: Monitors for keypresses.</a:t>
            </a:r>
          </a:p>
          <a:p>
            <a:r>
              <a:t>  - Process Key Event: Translates and sends keycodes.</a:t>
            </a:r>
          </a:p>
          <a:p>
            <a:r>
              <a:t>  - End/Loop: Ensures continuous input detection.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with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icons to represent each step:</a:t>
            </a:r>
          </a:p>
          <a:p>
            <a:r>
              <a:t>  1. Start: Play button icon.</a:t>
            </a:r>
          </a:p>
          <a:p>
            <a:r>
              <a:t>  2. Initialize Keyboard: Keyboard with settings gear icon.</a:t>
            </a:r>
          </a:p>
          <a:p>
            <a:r>
              <a:t>  3. Detect Key Event: Magnifying glass icon.</a:t>
            </a:r>
          </a:p>
          <a:p>
            <a:r>
              <a:t>  4. Process Key Event: Arrow pointing to a document icon.</a:t>
            </a:r>
          </a:p>
          <a:p>
            <a:r>
              <a:t>  5. Error Handling: Warning triangle icon.</a:t>
            </a:r>
          </a:p>
          <a:p>
            <a:r>
              <a:t>  6. End/Loop: Loop arrow icon.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Computer Keyboards:</a:t>
            </a:r>
          </a:p>
          <a:p>
            <a:r>
              <a:t>  - Text input for applications.</a:t>
            </a:r>
          </a:p>
          <a:p>
            <a:r>
              <a:t>- Gaming:</a:t>
            </a:r>
          </a:p>
          <a:p>
            <a:r>
              <a:t>  - Real-time key detection for control.</a:t>
            </a:r>
          </a:p>
          <a:p>
            <a:r>
              <a:t>- Embedded Systems:</a:t>
            </a:r>
          </a:p>
          <a:p>
            <a:r>
              <a:t>  - Interfaces for ATMs, control panels,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Understanding the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Efficiency:</a:t>
            </a:r>
          </a:p>
          <a:p>
            <a:r>
              <a:t>  - Optimizes processing speed.</a:t>
            </a:r>
          </a:p>
          <a:p>
            <a:r>
              <a:t>- Error Detection:</a:t>
            </a:r>
          </a:p>
          <a:p>
            <a:r>
              <a:t>  - Identifies issues early in the process.</a:t>
            </a:r>
          </a:p>
          <a:p>
            <a:r>
              <a:t>- Real-Time Interaction:</a:t>
            </a:r>
          </a:p>
          <a:p>
            <a:r>
              <a:t>  - Ensures smooth user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Takeaways:</a:t>
            </a:r>
          </a:p>
          <a:p>
            <a:r>
              <a:t>  - Software keyboard interfacing bridges physical inputs and digital systems.</a:t>
            </a:r>
          </a:p>
          <a:p>
            <a:r>
              <a:t>  - The flow graph simplifies understanding of the process.</a:t>
            </a:r>
          </a:p>
          <a:p>
            <a:r>
              <a:t>- Questions:</a:t>
            </a:r>
          </a:p>
          <a:p>
            <a:r>
              <a:t>  - Invite the audience to ask questions or share feedback.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"Introduction to Embedded Systems" or official keyboard interfacing documentation.</a:t>
            </a:r>
          </a:p>
          <a:p>
            <a:r>
              <a:t>- Any other relevant sources.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