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1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Cambria" panose="02040503050406030204" charset="0"/>
                <a:cs typeface="Cambria" panose="02040503050406030204" charset="0"/>
              </a:rPr>
              <a:t>Flow Graph of Software Keyboard Interfacing</a:t>
            </a:r>
            <a:endParaRPr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7945" y="5201920"/>
            <a:ext cx="5986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/>
              <a:t>Presented by</a:t>
            </a:r>
            <a:r>
              <a:rPr lang="en-US" altLang="en-GB" sz="2000"/>
              <a:t> : Mohammad Faisal Chowdhury</a:t>
            </a:r>
            <a:endParaRPr lang="en-US" altLang="en-GB" sz="2000"/>
          </a:p>
          <a:p>
            <a:r>
              <a:rPr lang="en-US" altLang="en-GB" sz="2000"/>
              <a:t>                    ID: 1111031</a:t>
            </a:r>
            <a:endParaRPr lang="en-US" altLang="en-GB" sz="2000"/>
          </a:p>
        </p:txBody>
      </p:sp>
      <p:sp>
        <p:nvSpPr>
          <p:cNvPr id="6" name="Text Box 5"/>
          <p:cNvSpPr txBox="1"/>
          <p:nvPr/>
        </p:nvSpPr>
        <p:spPr>
          <a:xfrm>
            <a:off x="76200" y="5803900"/>
            <a:ext cx="59867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/>
              <a:t>Presented to</a:t>
            </a:r>
            <a:r>
              <a:rPr lang="en-US" altLang="en-GB" sz="2000"/>
              <a:t>: Syed Shakil Mahmud</a:t>
            </a:r>
            <a:endParaRPr lang="en-US" altLang="en-GB" sz="2000"/>
          </a:p>
          <a:p>
            <a:r>
              <a:rPr lang="en-US" altLang="en-GB" sz="2000"/>
              <a:t>                             Lecturer, Dept. of CSE</a:t>
            </a:r>
            <a:endParaRPr lang="en-US" altLang="en-GB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and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b="1"/>
              <a:t> What is Software Keyboard Interfacing?</a:t>
            </a:r>
            <a:endParaRPr sz="2400" b="1"/>
          </a:p>
          <a:p>
            <a:pPr marL="0" indent="0">
              <a:buNone/>
            </a:pPr>
            <a:r>
              <a:rPr lang="en-US" sz="2400"/>
              <a:t> </a:t>
            </a:r>
            <a:r>
              <a:rPr sz="2400"/>
              <a:t>  - The process of connecting a keyboard with software to process inputs like key presses and releases.</a:t>
            </a:r>
            <a:endParaRPr sz="2400"/>
          </a:p>
          <a:p>
            <a:pPr marL="0" indent="0">
              <a:buNone/>
            </a:pPr>
            <a:r>
              <a:rPr lang="en-US" sz="2400"/>
              <a:t> </a:t>
            </a:r>
            <a:r>
              <a:rPr sz="2400"/>
              <a:t>  - Converts physical actions into digital signals that software can use.</a:t>
            </a:r>
            <a:endParaRPr sz="2400"/>
          </a:p>
          <a:p>
            <a:r>
              <a:rPr sz="2400" b="1"/>
              <a:t> Why It Matters:</a:t>
            </a:r>
            <a:endParaRPr sz="2400" b="1"/>
          </a:p>
          <a:p>
            <a:pPr marL="0" indent="0">
              <a:buNone/>
            </a:pPr>
            <a:r>
              <a:rPr lang="en-US" sz="2400"/>
              <a:t>  </a:t>
            </a:r>
            <a:r>
              <a:rPr sz="2400"/>
              <a:t> - Enables interaction with devices like computers, gaming systems, and embedded interfaces.</a:t>
            </a:r>
            <a:endParaRPr sz="2400"/>
          </a:p>
          <a:p>
            <a:r>
              <a:rPr sz="2400" b="1"/>
              <a:t> Flow Overview:</a:t>
            </a:r>
            <a:endParaRPr sz="2400" b="1"/>
          </a:p>
          <a:p>
            <a:pPr marL="0" indent="0">
              <a:buNone/>
            </a:pPr>
            <a:r>
              <a:rPr lang="en-US" sz="2400"/>
              <a:t> </a:t>
            </a:r>
            <a:r>
              <a:rPr sz="2400"/>
              <a:t>  - Initialization of hardware and software.</a:t>
            </a:r>
            <a:endParaRPr sz="2400"/>
          </a:p>
          <a:p>
            <a:pPr marL="0" indent="0">
              <a:buNone/>
            </a:pPr>
            <a:r>
              <a:rPr lang="en-US" sz="2400"/>
              <a:t> </a:t>
            </a:r>
            <a:r>
              <a:rPr sz="2400"/>
              <a:t>  - Continuous real-time response.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keyboard-interfacing-with-av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420" y="1021715"/>
            <a:ext cx="4392930" cy="44780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549525" y="5401945"/>
            <a:ext cx="4034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2400" b="1"/>
              <a:t>Fig: </a:t>
            </a:r>
            <a:r>
              <a:rPr lang="en-US" altLang="en-GB" sz="2400"/>
              <a:t>Keyboard Interfacing with 80551</a:t>
            </a:r>
            <a:endParaRPr lang="en-US" altLang="en-GB" sz="2400"/>
          </a:p>
        </p:txBody>
      </p:sp>
      <p:sp>
        <p:nvSpPr>
          <p:cNvPr id="4" name="Text Box 3"/>
          <p:cNvSpPr txBox="1"/>
          <p:nvPr/>
        </p:nvSpPr>
        <p:spPr>
          <a:xfrm>
            <a:off x="3846830" y="4914265"/>
            <a:ext cx="16236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000"/>
              <a:t>11         10       01       00</a:t>
            </a:r>
            <a:endParaRPr lang="en-US" altLang="en-GB" sz="1000"/>
          </a:p>
        </p:txBody>
      </p:sp>
      <p:sp>
        <p:nvSpPr>
          <p:cNvPr id="5" name="Text Box 4"/>
          <p:cNvSpPr txBox="1"/>
          <p:nvPr/>
        </p:nvSpPr>
        <p:spPr>
          <a:xfrm>
            <a:off x="2542540" y="2495550"/>
            <a:ext cx="44132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000"/>
              <a:t> 00</a:t>
            </a:r>
            <a:endParaRPr lang="en-US" altLang="en-GB" sz="1000"/>
          </a:p>
          <a:p>
            <a:endParaRPr lang="en-US" altLang="en-GB" sz="1000"/>
          </a:p>
          <a:p>
            <a:endParaRPr lang="en-US" altLang="en-GB" sz="1000"/>
          </a:p>
          <a:p>
            <a:r>
              <a:rPr lang="en-US" altLang="en-GB" sz="1000"/>
              <a:t> 01</a:t>
            </a:r>
            <a:endParaRPr lang="en-US" altLang="en-GB" sz="1000"/>
          </a:p>
          <a:p>
            <a:endParaRPr lang="en-US" altLang="en-GB" sz="1000"/>
          </a:p>
          <a:p>
            <a:endParaRPr lang="en-US" altLang="en-GB" sz="1000"/>
          </a:p>
          <a:p>
            <a:r>
              <a:rPr lang="en-US" altLang="en-GB" sz="1000"/>
              <a:t> 10</a:t>
            </a:r>
            <a:endParaRPr lang="en-US" altLang="en-GB" sz="1000"/>
          </a:p>
          <a:p>
            <a:endParaRPr lang="en-US" altLang="en-GB" sz="1000"/>
          </a:p>
          <a:p>
            <a:endParaRPr lang="en-US" altLang="en-GB" sz="1000"/>
          </a:p>
          <a:p>
            <a:r>
              <a:rPr lang="en-US" altLang="en-GB" sz="1000"/>
              <a:t> 11</a:t>
            </a:r>
            <a:endParaRPr lang="en-US" altLang="en-GB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273050"/>
            <a:ext cx="8629650" cy="45910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pPr algn="ctr"/>
            <a:r>
              <a:rPr sz="2800">
                <a:ln w="15875">
                  <a:solidFill>
                    <a:srgbClr val="FFFF00"/>
                  </a:solidFill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sym typeface="+mn-ea"/>
              </a:rPr>
              <a:t> Flow Graph</a:t>
            </a:r>
            <a:endParaRPr sz="2800">
              <a:ln w="15875">
                <a:solidFill>
                  <a:srgbClr val="FFFF00"/>
                </a:solidFill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  <a:p>
            <a:pPr algn="ctr"/>
            <a:r>
              <a:rPr sz="2800">
                <a:ln w="15875">
                  <a:solidFill>
                    <a:srgbClr val="FFFF00"/>
                  </a:solidFill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sym typeface="+mn-ea"/>
              </a:rPr>
              <a:t> </a:t>
            </a:r>
            <a:endParaRPr lang="en-GB" altLang="en-US" sz="2800">
              <a:ln w="15875">
                <a:solidFill>
                  <a:srgbClr val="FFFF00"/>
                </a:solidFill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sym typeface="+mn-ea"/>
            </a:endParaRPr>
          </a:p>
        </p:txBody>
      </p:sp>
      <p:pic>
        <p:nvPicPr>
          <p:cNvPr id="9" name="Picture 8" descr="IMG_20161224_223745"/>
          <p:cNvPicPr>
            <a:picLocks noChangeAspect="1"/>
          </p:cNvPicPr>
          <p:nvPr/>
        </p:nvPicPr>
        <p:blipFill>
          <a:blip r:embed="rId1"/>
          <a:srcRect l="6828" r="14748"/>
          <a:stretch>
            <a:fillRect/>
          </a:stretch>
        </p:blipFill>
        <p:spPr>
          <a:xfrm>
            <a:off x="5402580" y="1189355"/>
            <a:ext cx="3741420" cy="49980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820545" y="6292215"/>
            <a:ext cx="5115560" cy="477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GB" b="1"/>
              <a:t>Fig:</a:t>
            </a:r>
            <a:r>
              <a:rPr lang="en-US" altLang="en-GB"/>
              <a:t> Flowgraph of keyboard interfacing</a:t>
            </a:r>
            <a:endParaRPr lang="en-US" altLang="en-GB"/>
          </a:p>
        </p:txBody>
      </p:sp>
      <p:pic>
        <p:nvPicPr>
          <p:cNvPr id="10" name="Picture 9" descr="IMG_20161224_2236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355"/>
            <a:ext cx="5402580" cy="4922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Key Takeaways:</a:t>
            </a:r>
            <a:endParaRPr b="1"/>
          </a:p>
          <a:p>
            <a:pPr marL="0" indent="0">
              <a:buNone/>
            </a:pPr>
            <a:r>
              <a:rPr lang="en-US"/>
              <a:t>  </a:t>
            </a:r>
            <a:r>
              <a:t>  - Keyboard interfacing bridges physical inputs and digital systems.</a:t>
            </a:r>
          </a:p>
          <a:p>
            <a:pPr marL="0" indent="0">
              <a:buNone/>
            </a:pPr>
            <a:r>
              <a:t> </a:t>
            </a:r>
            <a:r>
              <a:rPr lang="en-US"/>
              <a:t>   </a:t>
            </a:r>
            <a:r>
              <a:t>- The flow graph simplifies understanding of this process.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7998"/>
            <a:ext cx="8229600" cy="1143000"/>
          </a:xfrm>
        </p:spPr>
        <p:txBody>
          <a:bodyPr/>
          <a:p>
            <a:r>
              <a:rPr lang="en-US" altLang="en-GB" sz="72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V Boli" panose="02000500030200090000" charset="0"/>
                <a:cs typeface="MV Boli" panose="02000500030200090000" charset="0"/>
              </a:rPr>
              <a:t>Thank You</a:t>
            </a:r>
            <a:endParaRPr lang="en-US" altLang="en-GB" sz="720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V Boli" panose="02000500030200090000" charset="0"/>
              <a:cs typeface="MV Boli" panose="0200050003020009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WPS Presentation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4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Arial Black</vt:lpstr>
      <vt:lpstr>Bahnschrift</vt:lpstr>
      <vt:lpstr>Bahnschrift Condensed</vt:lpstr>
      <vt:lpstr>Bahnschrift SemiCondensed</vt:lpstr>
      <vt:lpstr>Bahnschrift SemiBold SemiCondensed</vt:lpstr>
      <vt:lpstr>Bahnschrift SemiBold</vt:lpstr>
      <vt:lpstr>Bahnschrift SemiBold Condensed</vt:lpstr>
      <vt:lpstr>Bahnschrift SemiLight SemiCondensed</vt:lpstr>
      <vt:lpstr>Calibri Light</vt:lpstr>
      <vt:lpstr>Cambria</vt:lpstr>
      <vt:lpstr>Cascadia Code</vt:lpstr>
      <vt:lpstr>Candara Light</vt:lpstr>
      <vt:lpstr>Bahnschrift Light</vt:lpstr>
      <vt:lpstr>Consolas</vt:lpstr>
      <vt:lpstr>Constantia</vt:lpstr>
      <vt:lpstr>Franklin Gothic Medium</vt:lpstr>
      <vt:lpstr>Ebrima</vt:lpstr>
      <vt:lpstr>Ink Free</vt:lpstr>
      <vt:lpstr>Impact</vt:lpstr>
      <vt:lpstr>Javanese Text</vt:lpstr>
      <vt:lpstr>Georgia</vt:lpstr>
      <vt:lpstr>Lucida Sans Unicode</vt:lpstr>
      <vt:lpstr>Microsoft JhengHei UI</vt:lpstr>
      <vt:lpstr>Microsoft YaHei UI Light</vt:lpstr>
      <vt:lpstr>Microsoft YaHei UI</vt:lpstr>
      <vt:lpstr>MV Boli</vt:lpstr>
      <vt:lpstr>Blue Waves</vt:lpstr>
      <vt:lpstr>Flow Graph of Software Keyboard Interfacing</vt:lpstr>
      <vt:lpstr>Introduction and Overview</vt:lpstr>
      <vt:lpstr>PowerPoint 演示文稿</vt:lpstr>
      <vt:lpstr>  - End/Loop: Ensures continuous input detection.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Faisal</cp:lastModifiedBy>
  <cp:revision>8</cp:revision>
  <dcterms:created xsi:type="dcterms:W3CDTF">2013-01-27T09:14:00Z</dcterms:created>
  <dcterms:modified xsi:type="dcterms:W3CDTF">2025-01-16T03:59:17Z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CE894029CCBE4380BEE18216F160FBA0_12</vt:lpwstr>
  </property>
  <property fmtid="{D5CDD505-2E9C-101B-9397-08002B2CF9AE}" pid="3" name="KSOProductBuildVer">
    <vt:lpwstr>2057-12.2.0.19821</vt:lpwstr>
  </property>
</Properties>
</file>