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043c77b59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043c77b59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43c77b59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43c77b59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43c77b5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43c77b5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DevOps Engineering - Planning to Production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Pranjal Srivastava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29824"/>
          <a:stretch/>
        </p:blipFill>
        <p:spPr>
          <a:xfrm>
            <a:off x="0" y="76200"/>
            <a:ext cx="8873048" cy="35024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36850" y="3944300"/>
            <a:ext cx="509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https://www.linkedin.com/in/srivastavapranjal/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https://github.com/iampsrv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816AA-97B8-4216-92F5-4A7A8D873950}"/>
              </a:ext>
            </a:extLst>
          </p:cNvPr>
          <p:cNvSpPr/>
          <p:nvPr/>
        </p:nvSpPr>
        <p:spPr>
          <a:xfrm>
            <a:off x="602512" y="843516"/>
            <a:ext cx="3019646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Course Overview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Preliminary Knowledge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Tools Required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Projects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B75F-C763-A6F3-923F-40822FE8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Preliminary 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CD365-D696-733E-2490-3A0C620DF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Operating Systems</a:t>
            </a:r>
          </a:p>
          <a:p>
            <a:pPr lvl="1"/>
            <a:r>
              <a:rPr lang="en-IN" dirty="0"/>
              <a:t>Linux basics (commands, permissions, shell scripting)</a:t>
            </a:r>
          </a:p>
          <a:p>
            <a:pPr lvl="1"/>
            <a:r>
              <a:rPr lang="en-IN" dirty="0"/>
              <a:t>Networking fundamentals (IP, DNS, HTTP, ports, firewalls)</a:t>
            </a:r>
          </a:p>
          <a:p>
            <a:r>
              <a:rPr lang="en-IN" dirty="0"/>
              <a:t>Version Control Systems</a:t>
            </a:r>
          </a:p>
          <a:p>
            <a:pPr lvl="1"/>
            <a:r>
              <a:rPr lang="en-IN" dirty="0"/>
              <a:t>Git basics (clone, commit, branch, merge, rebase, pull requests)</a:t>
            </a:r>
          </a:p>
          <a:p>
            <a:r>
              <a:rPr lang="en-IN" dirty="0"/>
              <a:t>Basic Programming/Scripting</a:t>
            </a:r>
          </a:p>
          <a:p>
            <a:pPr lvl="1"/>
            <a:r>
              <a:rPr lang="en-IN" dirty="0"/>
              <a:t>Bash scripting</a:t>
            </a:r>
          </a:p>
          <a:p>
            <a:pPr lvl="1"/>
            <a:r>
              <a:rPr lang="en-IN" dirty="0"/>
              <a:t>One high-level language (Python, Go, or JavaScript)</a:t>
            </a:r>
          </a:p>
          <a:p>
            <a:r>
              <a:rPr lang="en-IN" dirty="0"/>
              <a:t>Databases</a:t>
            </a:r>
          </a:p>
          <a:p>
            <a:pPr lvl="1"/>
            <a:r>
              <a:rPr lang="en-IN" dirty="0"/>
              <a:t>SQL basics</a:t>
            </a:r>
          </a:p>
          <a:p>
            <a:pPr lvl="1"/>
            <a:r>
              <a:rPr lang="en-IN" dirty="0"/>
              <a:t>Understanding of database backups and migrations</a:t>
            </a:r>
          </a:p>
        </p:txBody>
      </p:sp>
    </p:spTree>
    <p:extLst>
      <p:ext uri="{BB962C8B-B14F-4D97-AF65-F5344CB8AC3E}">
        <p14:creationId xmlns:p14="http://schemas.microsoft.com/office/powerpoint/2010/main" val="214939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AAB1-4715-FB3C-CBAC-DBBFFF79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Core DevOps Tools &amp; Categories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347CD-69F4-A33D-9CF8-CDEA509B1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Version Control</a:t>
            </a:r>
            <a:r>
              <a:rPr lang="en-IN" b="1" dirty="0"/>
              <a:t>: Git, GitHub</a:t>
            </a:r>
            <a:r>
              <a:rPr lang="en-IN" dirty="0"/>
              <a:t>, GitLab, Bitbucket</a:t>
            </a:r>
          </a:p>
          <a:p>
            <a:endParaRPr lang="en-IN" dirty="0"/>
          </a:p>
          <a:p>
            <a:r>
              <a:rPr lang="en-IN" dirty="0"/>
              <a:t>CI/CD: </a:t>
            </a:r>
            <a:r>
              <a:rPr lang="en-IN" b="1" dirty="0"/>
              <a:t>Jenkins</a:t>
            </a:r>
            <a:r>
              <a:rPr lang="en-IN" dirty="0"/>
              <a:t>, GitLab CI, </a:t>
            </a:r>
            <a:r>
              <a:rPr lang="en-IN" b="1" dirty="0"/>
              <a:t>GitHub Actions</a:t>
            </a:r>
            <a:r>
              <a:rPr lang="en-IN" dirty="0"/>
              <a:t>, </a:t>
            </a:r>
            <a:r>
              <a:rPr lang="en-IN" dirty="0" err="1"/>
              <a:t>CircleCI</a:t>
            </a:r>
            <a:endParaRPr lang="en-IN" dirty="0"/>
          </a:p>
          <a:p>
            <a:endParaRPr lang="en-IN" dirty="0"/>
          </a:p>
          <a:p>
            <a:r>
              <a:rPr lang="en-IN" dirty="0"/>
              <a:t>Configuration Management: </a:t>
            </a:r>
            <a:r>
              <a:rPr lang="en-IN" b="1" dirty="0"/>
              <a:t>Ansible</a:t>
            </a:r>
            <a:r>
              <a:rPr lang="en-IN" dirty="0"/>
              <a:t>, Puppet, Chef</a:t>
            </a:r>
          </a:p>
          <a:p>
            <a:endParaRPr lang="en-IN" dirty="0"/>
          </a:p>
          <a:p>
            <a:r>
              <a:rPr lang="en-IN" dirty="0"/>
              <a:t>Containerization: </a:t>
            </a:r>
            <a:r>
              <a:rPr lang="en-IN" b="1" dirty="0"/>
              <a:t>Docker, </a:t>
            </a:r>
            <a:r>
              <a:rPr lang="en-IN" dirty="0" err="1"/>
              <a:t>Podman</a:t>
            </a:r>
            <a:endParaRPr lang="en-IN" dirty="0"/>
          </a:p>
          <a:p>
            <a:endParaRPr lang="en-IN" dirty="0"/>
          </a:p>
          <a:p>
            <a:r>
              <a:rPr lang="en-IN" dirty="0"/>
              <a:t>Container Orchestration: </a:t>
            </a:r>
            <a:r>
              <a:rPr lang="en-IN" b="1" dirty="0"/>
              <a:t>Kubernetes</a:t>
            </a:r>
          </a:p>
          <a:p>
            <a:endParaRPr lang="en-IN" dirty="0"/>
          </a:p>
          <a:p>
            <a:r>
              <a:rPr lang="en-IN" dirty="0"/>
              <a:t>Cloud Platforms: </a:t>
            </a:r>
            <a:r>
              <a:rPr lang="en-IN" b="1" dirty="0"/>
              <a:t>AWS</a:t>
            </a:r>
            <a:r>
              <a:rPr lang="en-IN" dirty="0"/>
              <a:t>, Azure, GCP (start with one)</a:t>
            </a:r>
          </a:p>
          <a:p>
            <a:endParaRPr lang="en-IN" dirty="0"/>
          </a:p>
          <a:p>
            <a:r>
              <a:rPr lang="en-IN" dirty="0"/>
              <a:t>Monitoring &amp; Logging: </a:t>
            </a:r>
            <a:r>
              <a:rPr lang="en-IN" b="1" dirty="0"/>
              <a:t>Prometheus, Grafana</a:t>
            </a:r>
            <a:r>
              <a:rPr lang="en-IN" dirty="0"/>
              <a:t>, ELK Stack, Splunk</a:t>
            </a:r>
          </a:p>
          <a:p>
            <a:endParaRPr lang="en-IN" dirty="0"/>
          </a:p>
          <a:p>
            <a:r>
              <a:rPr lang="en-IN" dirty="0"/>
              <a:t>IaC (Infrastructure as Code): </a:t>
            </a:r>
            <a:r>
              <a:rPr lang="en-IN" b="1" dirty="0"/>
              <a:t>Terraform</a:t>
            </a:r>
            <a:r>
              <a:rPr lang="en-IN" dirty="0"/>
              <a:t>, AWS CloudFormation</a:t>
            </a:r>
          </a:p>
        </p:txBody>
      </p:sp>
    </p:spTree>
    <p:extLst>
      <p:ext uri="{BB962C8B-B14F-4D97-AF65-F5344CB8AC3E}">
        <p14:creationId xmlns:p14="http://schemas.microsoft.com/office/powerpoint/2010/main" val="81593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Required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b="1" dirty="0">
                <a:latin typeface="Calibri" panose="020F0502020204030204" pitchFamily="34" charset="0"/>
                <a:cs typeface="Calibri" panose="020F0502020204030204" pitchFamily="34" charset="0"/>
              </a:rPr>
              <a:t>Visual Studio code or any IDE</a:t>
            </a:r>
            <a:endParaRPr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Docker Desktop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Minikube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b="1" dirty="0">
                <a:latin typeface="Calibri" panose="020F0502020204030204" pitchFamily="34" charset="0"/>
                <a:cs typeface="Calibri" panose="020F0502020204030204" pitchFamily="34" charset="0"/>
              </a:rPr>
              <a:t>AWS</a:t>
            </a:r>
            <a:endParaRPr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Ansible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Terraform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Prometheus</a:t>
            </a: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Grafana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79F1-1536-023F-9BEC-79709FC4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Mindset for Success in DevOps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44042-C90E-DC90-3E5D-E393DF300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Automation First: If you have to do something twice, script it.</a:t>
            </a:r>
          </a:p>
          <a:p>
            <a:endParaRPr lang="en-US" dirty="0"/>
          </a:p>
          <a:p>
            <a:r>
              <a:rPr lang="en-US" dirty="0"/>
              <a:t>Fail Fast, Recover Faster: Build reliable rollback and recovery processes.</a:t>
            </a:r>
          </a:p>
          <a:p>
            <a:endParaRPr lang="en-US" dirty="0"/>
          </a:p>
          <a:p>
            <a:r>
              <a:rPr lang="en-US" dirty="0"/>
              <a:t>Measure Everything: Metrics drive improvement.</a:t>
            </a:r>
          </a:p>
          <a:p>
            <a:endParaRPr lang="en-US" dirty="0"/>
          </a:p>
          <a:p>
            <a:r>
              <a:rPr lang="en-US" dirty="0"/>
              <a:t>Continuous Learning: Tools evolve, but principles remain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2945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254</Words>
  <Application>Microsoft Office PowerPoint</Application>
  <PresentationFormat>On-screen Show (16:9)</PresentationFormat>
  <Paragraphs>57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Simple Light</vt:lpstr>
      <vt:lpstr>DevOps Engineering - Planning to Production</vt:lpstr>
      <vt:lpstr>PowerPoint Presentation</vt:lpstr>
      <vt:lpstr>Agenda</vt:lpstr>
      <vt:lpstr>Preliminary Knowledge</vt:lpstr>
      <vt:lpstr>Core DevOps Tools &amp; Categories</vt:lpstr>
      <vt:lpstr>Tools Required</vt:lpstr>
      <vt:lpstr>Mindset for Success in DevOps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Engineering - Planning to Production</dc:title>
  <cp:lastModifiedBy>PRANJAL SRIVASTAVA</cp:lastModifiedBy>
  <cp:revision>8</cp:revision>
  <dcterms:modified xsi:type="dcterms:W3CDTF">2025-08-10T15:12:49Z</dcterms:modified>
</cp:coreProperties>
</file>