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71" r:id="rId9"/>
    <p:sldId id="267" r:id="rId10"/>
    <p:sldId id="261" r:id="rId11"/>
    <p:sldId id="268" r:id="rId12"/>
    <p:sldId id="262" r:id="rId13"/>
    <p:sldId id="263" r:id="rId14"/>
    <p:sldId id="264" r:id="rId15"/>
    <p:sldId id="269" r:id="rId16"/>
    <p:sldId id="27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560f40d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560f40d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560f40db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560f40db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60f40d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60f40d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60f40db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60f40db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560f40db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560f40db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560f40db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560f40db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560f40db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560f40db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560f40db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560f40db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3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Image, Dockerfile, Docker Container, Docker Hub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43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Docker images</a:t>
            </a:r>
            <a:r>
              <a:rPr lang="en"/>
              <a:t> is a read-only template used to create Docker containers.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Docker images are built from a set of instructions defined in a text file called a </a:t>
            </a:r>
            <a:r>
              <a:rPr lang="en" b="1"/>
              <a:t>Dockerfile</a:t>
            </a:r>
            <a:r>
              <a:rPr lang="en"/>
              <a:t>. The Dockerfile contains the configuration and dependencies required for the application.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Images are stored in a repository, and one of the most popular repositories for Docker images is </a:t>
            </a:r>
            <a:r>
              <a:rPr lang="en" b="1"/>
              <a:t>Docker Hub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lang="en" b="1"/>
              <a:t>Docker container</a:t>
            </a:r>
            <a:r>
              <a:rPr lang="en"/>
              <a:t> is a runnable instance of a Docker image.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Docker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900"/>
              </a:spcAft>
            </a:pPr>
            <a:r>
              <a:t>Docker Engine: Core container runtime.</a:t>
            </a:r>
          </a:p>
          <a:p>
            <a:pPr>
              <a:spcAft>
                <a:spcPts val="900"/>
              </a:spcAft>
            </a:pPr>
            <a:r>
              <a:t>Docker Compose: Multi-container app management.</a:t>
            </a:r>
          </a:p>
          <a:p>
            <a:pPr>
              <a:spcAft>
                <a:spcPts val="900"/>
              </a:spcAft>
            </a:pPr>
            <a:r>
              <a:t>Docker Hub: Public/private container registry.</a:t>
            </a:r>
          </a:p>
          <a:p>
            <a:pPr>
              <a:spcAft>
                <a:spcPts val="900"/>
              </a:spcAft>
            </a:pPr>
            <a:r>
              <a:t>Docker Swarm &amp; Kubernetes: Container orchestration.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426613"/>
            <a:ext cx="51911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Workflow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8900" y="307475"/>
            <a:ext cx="5638800" cy="42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>
            <a:spLocks noGrp="1"/>
          </p:cNvSpPr>
          <p:nvPr>
            <p:ph type="title" idx="429496729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Docker works?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813775" y="3317300"/>
            <a:ext cx="2132400" cy="387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run hello-world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38" y="1090613"/>
            <a:ext cx="519112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8788" y="657138"/>
            <a:ext cx="56864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900"/>
              </a:spcAft>
            </a:pPr>
            <a:r>
              <a:t>Development: Isolated dev environments per project.</a:t>
            </a:r>
          </a:p>
          <a:p>
            <a:pPr>
              <a:spcAft>
                <a:spcPts val="900"/>
              </a:spcAft>
            </a:pPr>
            <a:r>
              <a:t>Testing: Spin up test environments instantly.</a:t>
            </a:r>
          </a:p>
          <a:p>
            <a:pPr>
              <a:spcAft>
                <a:spcPts val="900"/>
              </a:spcAft>
            </a:pPr>
            <a:r>
              <a:t>CI/CD: Automate builds, tests, and deployments.</a:t>
            </a:r>
          </a:p>
          <a:p>
            <a:pPr>
              <a:spcAft>
                <a:spcPts val="900"/>
              </a:spcAft>
            </a:pPr>
            <a:r>
              <a:t>Microservices: Break apps into small, manageable services.</a:t>
            </a:r>
          </a:p>
          <a:p>
            <a:pPr>
              <a:spcAft>
                <a:spcPts val="900"/>
              </a:spcAft>
            </a:pPr>
            <a:r>
              <a:t>Cloud: Deploy containers on AWS, Azure, GCP, etc.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900"/>
              </a:spcAft>
            </a:pPr>
            <a:r>
              <a:t>Spotify: Microservices architecture in containers.</a:t>
            </a:r>
          </a:p>
          <a:p>
            <a:pPr>
              <a:spcAft>
                <a:spcPts val="900"/>
              </a:spcAft>
            </a:pPr>
            <a:r>
              <a:t>Airbnb: CI/CD with Docker.</a:t>
            </a:r>
          </a:p>
          <a:p>
            <a:pPr>
              <a:spcAft>
                <a:spcPts val="900"/>
              </a:spcAft>
            </a:pPr>
            <a:r>
              <a:t>Paypal: Fast, consistent deployment pipeline.</a:t>
            </a:r>
          </a:p>
          <a:p>
            <a:pPr>
              <a:spcAft>
                <a:spcPts val="900"/>
              </a:spcAft>
            </a:pPr>
            <a:r>
              <a:t>Groupon: Containerized microservices at scale.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Container?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63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container is a lightweight, standalone, and executable software package that includes everything needed to run a piece of software, including the code, runtime, system tools, system libraries, and settings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00" y="846588"/>
            <a:ext cx="579120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>
            <a:spLocks noGrp="1"/>
          </p:cNvSpPr>
          <p:nvPr>
            <p:ph type="title" idx="4294967295"/>
          </p:nvPr>
        </p:nvSpPr>
        <p:spPr>
          <a:xfrm>
            <a:off x="4537650" y="505963"/>
            <a:ext cx="161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 idx="4294967295"/>
          </p:nvPr>
        </p:nvSpPr>
        <p:spPr>
          <a:xfrm>
            <a:off x="1859850" y="505963"/>
            <a:ext cx="8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6770700" y="1927875"/>
            <a:ext cx="2375400" cy="21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Resource Utilization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Speed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Scalability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Isolation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Portability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Docker?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43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an open-source platform used to develop, ship, and run applications inside containers.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allows applications to be packaged along with their dependencies into isolated units called containers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Traditional Deployment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900"/>
              </a:spcAft>
            </a:pPr>
            <a:r>
              <a:rPr dirty="0"/>
              <a:t>Problem:</a:t>
            </a:r>
          </a:p>
          <a:p>
            <a:pPr lvl="1">
              <a:spcAft>
                <a:spcPts val="900"/>
              </a:spcAft>
            </a:pPr>
            <a:r>
              <a:rPr dirty="0"/>
              <a:t>- “It works on my machine” syndrome due to inconsistent environments.</a:t>
            </a:r>
          </a:p>
          <a:p>
            <a:pPr lvl="1">
              <a:spcAft>
                <a:spcPts val="900"/>
              </a:spcAft>
            </a:pPr>
            <a:r>
              <a:rPr dirty="0"/>
              <a:t>- Heavyweight VMs with significant overhead.</a:t>
            </a:r>
          </a:p>
          <a:p>
            <a:pPr>
              <a:spcAft>
                <a:spcPts val="900"/>
              </a:spcAft>
            </a:pPr>
            <a:r>
              <a:rPr dirty="0"/>
              <a:t>Examples:</a:t>
            </a:r>
          </a:p>
          <a:p>
            <a:pPr lvl="1">
              <a:spcAft>
                <a:spcPts val="900"/>
              </a:spcAft>
            </a:pPr>
            <a:r>
              <a:rPr dirty="0"/>
              <a:t>- Dependency conflicts, OS mismatches.</a:t>
            </a:r>
          </a:p>
          <a:p>
            <a:pPr lvl="1">
              <a:spcAft>
                <a:spcPts val="900"/>
              </a:spcAft>
            </a:pPr>
            <a:r>
              <a:rPr dirty="0"/>
              <a:t>- Slow deployment and scaling.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Docker Solves These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900"/>
              </a:spcAft>
            </a:pPr>
            <a:r>
              <a:t>Consistency: Runs the same on any machine.</a:t>
            </a:r>
          </a:p>
          <a:p>
            <a:pPr>
              <a:spcAft>
                <a:spcPts val="900"/>
              </a:spcAft>
            </a:pPr>
            <a:r>
              <a:t>Isolation: Each container has its own file system, network, and process space.</a:t>
            </a:r>
          </a:p>
          <a:p>
            <a:pPr>
              <a:spcAft>
                <a:spcPts val="900"/>
              </a:spcAft>
            </a:pPr>
            <a:r>
              <a:t>Efficiency: Shares the host OS kernel — lightweight and fast.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94A0-C09E-5D4C-B686-5416DFE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Docker vs. Virtual Machines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52FAC9D-EA08-EBB8-48CD-A347359045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734268"/>
              </p:ext>
            </p:extLst>
          </p:nvPr>
        </p:nvGraphicFramePr>
        <p:xfrm>
          <a:off x="311150" y="1687195"/>
          <a:ext cx="8521701" cy="2346960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51007724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606567618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25860770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Docker Containers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Virtual Machines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4988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OS Overhead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Shares host 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400"/>
                        <a:t>Full guest OS per 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82863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Startup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Seconds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Minutes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527547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Resource 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Minimal (MBs)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High (GBs)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25654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Faster, consistent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Slower, heavier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186832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IN" sz="1400"/>
                        <a:t>Portability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Limited by hypervisor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412079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8731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230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Benefits of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900"/>
              </a:spcAft>
            </a:pPr>
            <a:r>
              <a:t>Portability: Develop locally, deploy anywhere.</a:t>
            </a:r>
          </a:p>
          <a:p>
            <a:pPr>
              <a:spcAft>
                <a:spcPts val="900"/>
              </a:spcAft>
            </a:pPr>
            <a:r>
              <a:t>Rapid Deployment: Start containers in seconds.</a:t>
            </a:r>
          </a:p>
          <a:p>
            <a:pPr>
              <a:spcAft>
                <a:spcPts val="900"/>
              </a:spcAft>
            </a:pPr>
            <a:r>
              <a:t>Version Control: Tag, rollback, and manage container versions easily.</a:t>
            </a:r>
          </a:p>
          <a:p>
            <a:pPr>
              <a:spcAft>
                <a:spcPts val="900"/>
              </a:spcAft>
            </a:pPr>
            <a:r>
              <a:t>Scalability: Orchestrate thousands of containers with Kubernetes.</a:t>
            </a:r>
          </a:p>
          <a:p>
            <a:pPr>
              <a:spcAft>
                <a:spcPts val="900"/>
              </a:spcAft>
            </a:pPr>
            <a:r>
              <a:t>Resource Efficiency: Lower CPU and RAM usage than VMs.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485</Words>
  <Application>Microsoft Office PowerPoint</Application>
  <PresentationFormat>On-screen Show (16:9)</PresentationFormat>
  <Paragraphs>82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Docker</vt:lpstr>
      <vt:lpstr>What is Container?</vt:lpstr>
      <vt:lpstr>What is Container?</vt:lpstr>
      <vt:lpstr>Container</vt:lpstr>
      <vt:lpstr>What is Docker?</vt:lpstr>
      <vt:lpstr>Traditional Deployment Challenges</vt:lpstr>
      <vt:lpstr>How Docker Solves These Challenges</vt:lpstr>
      <vt:lpstr>Docker vs. Virtual Machines</vt:lpstr>
      <vt:lpstr>Key Benefits of Docker</vt:lpstr>
      <vt:lpstr>Docker Image, Dockerfile, Docker Container, Docker Hub</vt:lpstr>
      <vt:lpstr>Docker Ecosystem</vt:lpstr>
      <vt:lpstr>Docker Workflow</vt:lpstr>
      <vt:lpstr>How Docker works?</vt:lpstr>
      <vt:lpstr>PowerPoint Presentation</vt:lpstr>
      <vt:lpstr>Use Cases</vt:lpstr>
      <vt:lpstr>Real-World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PRANJAL SRIVASTAVA</cp:lastModifiedBy>
  <cp:revision>4</cp:revision>
  <dcterms:modified xsi:type="dcterms:W3CDTF">2025-05-31T14:35:11Z</dcterms:modified>
</cp:coreProperties>
</file>