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gmpV4sNzWsZvbGvAxp670TZMIt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2" d="100"/>
          <a:sy n="92" d="100"/>
        </p:scale>
        <p:origin x="-293" y="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6096871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1" name="Google Shape;1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7" name="Google Shape;1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596f16e1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4" name="Google Shape;154;g2596f16e1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3d6a99523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0" name="Google Shape;160;g23d6a99523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3d6a99523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6" name="Google Shape;166;g23d6a99523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2" name="Google Shape;17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315e7a7f5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7" name="Google Shape;177;g2315e7a7f5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6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Google Shape;25;p6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" name="Google Shape;26;p6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019"/>
              </a:schemeClr>
            </a:solidFill>
            <a:ln>
              <a:noFill/>
            </a:ln>
          </p:spPr>
        </p:sp>
        <p:sp>
          <p:nvSpPr>
            <p:cNvPr id="27" name="Google Shape;27;p6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09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6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019"/>
              </a:srgbClr>
            </a:solidFill>
            <a:ln>
              <a:noFill/>
            </a:ln>
          </p:spPr>
        </p:sp>
        <p:sp>
          <p:nvSpPr>
            <p:cNvPr id="30" name="Google Shape;30;p6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019"/>
              </a:srgbClr>
            </a:solidFill>
            <a:ln>
              <a:noFill/>
            </a:ln>
          </p:spPr>
        </p:sp>
        <p:sp>
          <p:nvSpPr>
            <p:cNvPr id="31" name="Google Shape;31;p6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3921"/>
              </a:schemeClr>
            </a:solidFill>
            <a:ln>
              <a:noFill/>
            </a:ln>
          </p:spPr>
        </p:sp>
        <p:sp>
          <p:nvSpPr>
            <p:cNvPr id="32" name="Google Shape;32;p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6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392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6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16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 b="0" i="0" u="none" strike="noStrike" cap="non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18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body" idx="1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4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4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5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5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Google Shape;9;p5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019"/>
              </a:schemeClr>
            </a:solidFill>
            <a:ln>
              <a:noFill/>
            </a:ln>
          </p:spPr>
        </p:sp>
        <p:sp>
          <p:nvSpPr>
            <p:cNvPr id="10" name="Google Shape;10;p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5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09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5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019"/>
              </a:srgbClr>
            </a:solidFill>
            <a:ln>
              <a:noFill/>
            </a:ln>
          </p:spPr>
        </p:sp>
        <p:sp>
          <p:nvSpPr>
            <p:cNvPr id="13" name="Google Shape;13;p5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019"/>
              </a:srgbClr>
            </a:solidFill>
            <a:ln>
              <a:noFill/>
            </a:ln>
          </p:spPr>
        </p:sp>
        <p:sp>
          <p:nvSpPr>
            <p:cNvPr id="14" name="Google Shape;14;p5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3921"/>
              </a:schemeClr>
            </a:solidFill>
            <a:ln>
              <a:noFill/>
            </a:ln>
          </p:spPr>
        </p:sp>
        <p:sp>
          <p:nvSpPr>
            <p:cNvPr id="15" name="Google Shape;15;p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5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392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>
            <a:spLocks noGrp="1"/>
          </p:cNvSpPr>
          <p:nvPr>
            <p:ph type="ctrTitle"/>
          </p:nvPr>
        </p:nvSpPr>
        <p:spPr>
          <a:xfrm>
            <a:off x="673768" y="2404534"/>
            <a:ext cx="8600235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 b="1"/>
              <a:t>CQRS Design Pattern</a:t>
            </a:r>
            <a:endParaRPr b="1"/>
          </a:p>
        </p:txBody>
      </p:sp>
      <p:sp>
        <p:nvSpPr>
          <p:cNvPr id="144" name="Google Shape;144;p1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Programming Palli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b="1" dirty="0"/>
              <a:t>What is CQRS</a:t>
            </a:r>
            <a:endParaRPr b="1" dirty="0"/>
          </a:p>
        </p:txBody>
      </p:sp>
      <p:sp>
        <p:nvSpPr>
          <p:cNvPr id="150" name="Google Shape;150;p2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CQRS stand for </a:t>
            </a:r>
            <a:r>
              <a:rPr lang="en-US" b="1" dirty="0"/>
              <a:t>“Command Query Responsibility Segregation”</a:t>
            </a:r>
            <a:r>
              <a:rPr lang="en-US" dirty="0"/>
              <a:t>.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Basically this pattern separates read and update operations for a database.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CQRS separates reads and writes into different models, uses  “command”  to update the data and  “query”  to read the data.</a:t>
            </a:r>
            <a:endParaRPr dirty="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</p:txBody>
      </p:sp>
      <p:pic>
        <p:nvPicPr>
          <p:cNvPr id="151" name="Google Shape;15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0550" y="3562663"/>
            <a:ext cx="5105400" cy="2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/>
      <p:bldP spid="15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596f16e1bc_0_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b="1" dirty="0"/>
              <a:t>Why use CQRS</a:t>
            </a:r>
            <a:endParaRPr b="1" dirty="0"/>
          </a:p>
        </p:txBody>
      </p:sp>
      <p:sp>
        <p:nvSpPr>
          <p:cNvPr id="157" name="Google Shape;157;g2596f16e1bc_0_0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Large projects where high performance is required and independent scalability is required.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In the applications where business logic is complex. In such a case, you can separate your reads from write to make it more simple.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/>
      <p:bldP spid="15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3d6a995231_0_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b="1" dirty="0"/>
              <a:t>Pros</a:t>
            </a:r>
            <a:endParaRPr b="1" dirty="0"/>
          </a:p>
        </p:txBody>
      </p:sp>
      <p:sp>
        <p:nvSpPr>
          <p:cNvPr id="163" name="Google Shape;163;g23d6a995231_0_2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Independent optimization of read and write paths for better performance.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Handling complex queries and reporting without affecting write operations.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Distinct separation of command (write) and query (read) concerns for clarity.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Enhanced user experience due to faster and more responsive queries.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Avoid query bottlenecks affecting writes</a:t>
            </a:r>
            <a:r>
              <a:rPr lang="en-US" dirty="0" smtClean="0"/>
              <a:t>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/>
      <p:bldP spid="16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3d6a995231_0_1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b="1" dirty="0"/>
              <a:t>Challenges</a:t>
            </a:r>
            <a:endParaRPr b="1" dirty="0"/>
          </a:p>
        </p:txBody>
      </p:sp>
      <p:sp>
        <p:nvSpPr>
          <p:cNvPr id="169" name="Google Shape;169;g23d6a995231_0_10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Increase complexity to architecture and codebase.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Developers need to understand and manage complexities.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Synchronizing data between read and write sides can be challenging.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Synchronization mechanisms requires more effort.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Debugging and troubleshooting complex</a:t>
            </a:r>
            <a:r>
              <a:rPr lang="en-US" dirty="0" smtClean="0"/>
              <a:t>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/>
      <p:bldP spid="16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</a:pPr>
            <a:r>
              <a:rPr lang="en-US" dirty="0"/>
              <a:t>Question?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315e7a7f5d_0_43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800" cy="18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180" name="Google Shape;180;g2315e7a7f5d_0_43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80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Please subscribe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</Words>
  <Application>Microsoft Office PowerPoint</Application>
  <PresentationFormat>Custom</PresentationFormat>
  <Paragraphs>24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Facet</vt:lpstr>
      <vt:lpstr>CQRS Design Pattern</vt:lpstr>
      <vt:lpstr>What is CQRS</vt:lpstr>
      <vt:lpstr>Why use CQRS</vt:lpstr>
      <vt:lpstr>Pros</vt:lpstr>
      <vt:lpstr>Challenges</vt:lpstr>
      <vt:lpstr>Question?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CQRS Design Pattern</dc:title>
  <dc:creator>User</dc:creator>
  <cp:lastModifiedBy>MD FAISAL</cp:lastModifiedBy>
  <cp:revision>3</cp:revision>
  <dcterms:created xsi:type="dcterms:W3CDTF">2023-02-25T11:06:57Z</dcterms:created>
  <dcterms:modified xsi:type="dcterms:W3CDTF">2023-09-07T18:41:31Z</dcterms:modified>
</cp:coreProperties>
</file>