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1" r:id="rId6"/>
    <p:sldId id="262" r:id="rId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3" roundtripDataSignature="AMtx7mgmpV4sNzWsZvbGvAxp670TZMItr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-564" y="-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customschemas.google.com/relationships/presentationmetadata" Target="meta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4" Type="http://schemas.openxmlformats.org/officeDocument/2006/relationships/slide" Target="slides/slide3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1090167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1" name="Google Shape;14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7" name="Google Shape;14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596f16e1b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4" name="Google Shape;154;g2596f16e1b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3d6a995231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0" name="Google Shape;160;g23d6a995231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2" name="Google Shape;17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315e7a7f5d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7" name="Google Shape;177;g2315e7a7f5d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Google Shape;24;p6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5" name="Google Shape;25;p6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6" name="Google Shape;26;p6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019"/>
              </a:schemeClr>
            </a:solidFill>
            <a:ln>
              <a:noFill/>
            </a:ln>
          </p:spPr>
        </p:sp>
        <p:sp>
          <p:nvSpPr>
            <p:cNvPr id="27" name="Google Shape;27;p6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8" name="Google Shape;28;p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09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6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019"/>
              </a:srgbClr>
            </a:solidFill>
            <a:ln>
              <a:noFill/>
            </a:ln>
          </p:spPr>
        </p:sp>
        <p:sp>
          <p:nvSpPr>
            <p:cNvPr id="30" name="Google Shape;30;p6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019"/>
              </a:srgbClr>
            </a:solidFill>
            <a:ln>
              <a:noFill/>
            </a:ln>
          </p:spPr>
        </p:sp>
        <p:sp>
          <p:nvSpPr>
            <p:cNvPr id="31" name="Google Shape;31;p6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3921"/>
              </a:schemeClr>
            </a:solidFill>
            <a:ln>
              <a:noFill/>
            </a:ln>
          </p:spPr>
        </p:sp>
        <p:sp>
          <p:nvSpPr>
            <p:cNvPr id="32" name="Google Shape;32;p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6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3921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" name="Google Shape;34;p6"/>
          <p:cNvSpPr txBox="1"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5"/>
          <p:cNvSpPr txBox="1"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1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6"/>
          <p:cNvSpPr txBox="1">
            <a:spLocks noGrp="1"/>
          </p:cNvSpPr>
          <p:nvPr>
            <p:ph type="body" idx="1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99" name="Google Shape;99;p16"/>
          <p:cNvSpPr txBox="1">
            <a:spLocks noGrp="1"/>
          </p:cNvSpPr>
          <p:nvPr>
            <p:ph type="body" idx="2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1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3" name="Google Shape;103;p16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6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800" b="0" i="0" u="none" strike="noStrike" cap="none">
              <a:solidFill>
                <a:srgbClr val="BFE47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7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1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8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14" name="Google Shape;114;p18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1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8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8" name="Google Shape;118;p18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8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9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23" name="Google Shape;123;p19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4" name="Google Shape;124;p1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0"/>
          <p:cNvSpPr txBox="1">
            <a:spLocks noGrp="1"/>
          </p:cNvSpPr>
          <p:nvPr>
            <p:ph type="body" idx="1"/>
          </p:nvPr>
        </p:nvSpPr>
        <p:spPr>
          <a:xfrm rot="5400000">
            <a:off x="3035281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30" name="Google Shape;130;p2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>
            <a:spLocks noGrp="1"/>
          </p:cNvSpPr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1"/>
          <p:cNvSpPr txBox="1">
            <a:spLocks noGrp="1"/>
          </p:cNvSpPr>
          <p:nvPr>
            <p:ph type="body" idx="1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36" name="Google Shape;136;p21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2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sz="40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body" idx="2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body" idx="2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body" idx="3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body" idx="4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3"/>
          <p:cNvSpPr txBox="1"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body" idx="1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body" idx="2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 txBox="1"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sz="24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4"/>
          <p:cNvSpPr>
            <a:spLocks noGrp="1"/>
          </p:cNvSpPr>
          <p:nvPr>
            <p:ph type="pic" idx="2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</p:sp>
      <p:sp>
        <p:nvSpPr>
          <p:cNvPr id="86" name="Google Shape;86;p14"/>
          <p:cNvSpPr txBox="1">
            <a:spLocks noGrp="1"/>
          </p:cNvSpPr>
          <p:nvPr>
            <p:ph type="body" idx="1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" name="Google Shape;7;p5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" name="Google Shape;8;p5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" name="Google Shape;9;p5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019"/>
              </a:schemeClr>
            </a:solidFill>
            <a:ln>
              <a:noFill/>
            </a:ln>
          </p:spPr>
        </p:sp>
        <p:sp>
          <p:nvSpPr>
            <p:cNvPr id="10" name="Google Shape;10;p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Google Shape;11;p5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09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5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019"/>
              </a:srgbClr>
            </a:solidFill>
            <a:ln>
              <a:noFill/>
            </a:ln>
          </p:spPr>
        </p:sp>
        <p:sp>
          <p:nvSpPr>
            <p:cNvPr id="13" name="Google Shape;13;p5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019"/>
              </a:srgbClr>
            </a:solidFill>
            <a:ln>
              <a:noFill/>
            </a:ln>
          </p:spPr>
        </p:sp>
        <p:sp>
          <p:nvSpPr>
            <p:cNvPr id="14" name="Google Shape;14;p5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3921"/>
              </a:schemeClr>
            </a:solidFill>
            <a:ln>
              <a:noFill/>
            </a:ln>
          </p:spPr>
        </p:sp>
        <p:sp>
          <p:nvSpPr>
            <p:cNvPr id="15" name="Google Shape;15;p5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5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3921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" name="Google Shape;17;p5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"/>
          <p:cNvSpPr txBox="1">
            <a:spLocks noGrp="1"/>
          </p:cNvSpPr>
          <p:nvPr>
            <p:ph type="ctrTitle"/>
          </p:nvPr>
        </p:nvSpPr>
        <p:spPr>
          <a:xfrm>
            <a:off x="673768" y="2404534"/>
            <a:ext cx="8600235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</a:pPr>
            <a:r>
              <a:rPr lang="en-US" b="1" dirty="0" smtClean="0"/>
              <a:t>Mediator </a:t>
            </a:r>
            <a:r>
              <a:rPr lang="en-US" b="1" dirty="0"/>
              <a:t>Design Pattern</a:t>
            </a:r>
            <a:endParaRPr b="1" dirty="0"/>
          </a:p>
        </p:txBody>
      </p:sp>
      <p:sp>
        <p:nvSpPr>
          <p:cNvPr id="144" name="Google Shape;144;p1"/>
          <p:cNvSpPr txBox="1"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/>
              <a:t>Programming Palli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 b="1" dirty="0"/>
              <a:t>What is </a:t>
            </a:r>
            <a:r>
              <a:rPr lang="en-US" b="1" dirty="0" smtClean="0"/>
              <a:t>Mediator</a:t>
            </a:r>
            <a:endParaRPr b="1" dirty="0"/>
          </a:p>
        </p:txBody>
      </p:sp>
      <p:sp>
        <p:nvSpPr>
          <p:cNvPr id="150" name="Google Shape;150;p2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>
              <a:spcBef>
                <a:spcPts val="0"/>
              </a:spcBef>
            </a:pPr>
            <a:r>
              <a:rPr lang="en-US" dirty="0" smtClean="0"/>
              <a:t>The </a:t>
            </a:r>
            <a:r>
              <a:rPr lang="en-US" dirty="0"/>
              <a:t>mediator pattern defines an object that encapsulates how a set of objects interact</a:t>
            </a:r>
            <a:r>
              <a:rPr lang="en-US" dirty="0" smtClean="0"/>
              <a:t>.</a:t>
            </a:r>
          </a:p>
          <a:p>
            <a:pPr marL="342900" lvl="0" indent="-342900">
              <a:spcBef>
                <a:spcPts val="0"/>
              </a:spcBef>
            </a:pPr>
            <a:r>
              <a:rPr lang="en-US" dirty="0"/>
              <a:t>It is considered to be a </a:t>
            </a:r>
            <a:r>
              <a:rPr lang="en-US" dirty="0" smtClean="0"/>
              <a:t>“</a:t>
            </a:r>
            <a:r>
              <a:rPr lang="en-US" b="1" dirty="0" smtClean="0"/>
              <a:t>behavioral pattern”.</a:t>
            </a:r>
            <a:endParaRPr lang="en-US" dirty="0"/>
          </a:p>
          <a:p>
            <a:pPr marL="342900" lvl="0" indent="-342900">
              <a:spcBef>
                <a:spcPts val="0"/>
              </a:spcBef>
            </a:pPr>
            <a:r>
              <a:rPr lang="en-US" dirty="0"/>
              <a:t>The pattern restricts direct communications between </a:t>
            </a:r>
            <a:r>
              <a:rPr lang="en-US" dirty="0" smtClean="0"/>
              <a:t>objects.</a:t>
            </a:r>
          </a:p>
          <a:p>
            <a:pPr marL="342900" lvl="0" indent="-342900">
              <a:spcBef>
                <a:spcPts val="0"/>
              </a:spcBef>
            </a:pPr>
            <a:r>
              <a:rPr lang="en-US" dirty="0"/>
              <a:t>Objects communicate with each other indirectly through the </a:t>
            </a:r>
            <a:r>
              <a:rPr lang="en-US" dirty="0" smtClean="0"/>
              <a:t>mediator</a:t>
            </a:r>
            <a:r>
              <a:rPr lang="en-US" dirty="0" smtClean="0"/>
              <a:t>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" grpId="0"/>
      <p:bldP spid="150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596f16e1bc_0_0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/>
            <a:r>
              <a:rPr lang="en-US" b="1" dirty="0" smtClean="0"/>
              <a:t>Conceptual Example</a:t>
            </a:r>
            <a:endParaRPr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127" y="2278290"/>
            <a:ext cx="3634723" cy="3244608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0207" y="2278291"/>
            <a:ext cx="3776333" cy="3244608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3d6a995231_0_2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 b="1" dirty="0" smtClean="0"/>
              <a:t>Real World Example</a:t>
            </a:r>
            <a:endParaRPr b="1" dirty="0"/>
          </a:p>
        </p:txBody>
      </p:sp>
      <p:sp>
        <p:nvSpPr>
          <p:cNvPr id="163" name="Google Shape;163;g23d6a995231_0_2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371" y="2667894"/>
            <a:ext cx="6514320" cy="30879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"/>
          <p:cNvSpPr txBox="1"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</a:pPr>
            <a:r>
              <a:rPr lang="en-US" dirty="0"/>
              <a:t>Question?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315e7a7f5d_0_43"/>
          <p:cNvSpPr txBox="1">
            <a:spLocks noGrp="1"/>
          </p:cNvSpPr>
          <p:nvPr>
            <p:ph type="title"/>
          </p:nvPr>
        </p:nvSpPr>
        <p:spPr>
          <a:xfrm>
            <a:off x="677335" y="2700867"/>
            <a:ext cx="8596800" cy="182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</a:pPr>
            <a:r>
              <a:rPr lang="en-US"/>
              <a:t>Thank You</a:t>
            </a:r>
            <a:endParaRPr/>
          </a:p>
        </p:txBody>
      </p:sp>
      <p:sp>
        <p:nvSpPr>
          <p:cNvPr id="180" name="Google Shape;180;g2315e7a7f5d_0_43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800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/>
              <a:t>Please subscribe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62</Words>
  <Application>Microsoft Office PowerPoint</Application>
  <PresentationFormat>Custom</PresentationFormat>
  <Paragraphs>12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Facet</vt:lpstr>
      <vt:lpstr>Mediator Design Pattern</vt:lpstr>
      <vt:lpstr>What is Mediator</vt:lpstr>
      <vt:lpstr>Conceptual Example</vt:lpstr>
      <vt:lpstr>Real World Example</vt:lpstr>
      <vt:lpstr>Question?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Mediator Design Pattern</dc:title>
  <dc:creator>User</dc:creator>
  <cp:lastModifiedBy>MD FAISAL</cp:lastModifiedBy>
  <cp:revision>10</cp:revision>
  <dcterms:created xsi:type="dcterms:W3CDTF">2023-02-25T11:06:57Z</dcterms:created>
  <dcterms:modified xsi:type="dcterms:W3CDTF">2023-09-07T18:54:16Z</dcterms:modified>
</cp:coreProperties>
</file>