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iq7V0AbB7HNw3A2z0kllOTtIkH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2" d="100"/>
          <a:sy n="92" d="100"/>
        </p:scale>
        <p:origin x="-293" y="-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85975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315e7a7f5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1" name="Google Shape;201;g2315e7a7f5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96f16e1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3" name="Google Shape;153;g2596f16e1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9" name="Google Shape;1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315e7a7f5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6" name="Google Shape;166;g2315e7a7f5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315e7a7f5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g2315e7a7f5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315e7a7f5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2" name="Google Shape;182;g2315e7a7f5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315e7a7f5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9" name="Google Shape;189;g2315e7a7f5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Google Shape;26;p6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27" name="Google Shape;27;p6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6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30" name="Google Shape;30;p6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31" name="Google Shape;31;p6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32" name="Google Shape;32;p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6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6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6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4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5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10" name="Google Shape;10;p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5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13" name="Google Shape;13;p5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14" name="Google Shape;14;p5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15" name="Google Shape;15;p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5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>
            <a:spLocks noGrp="1"/>
          </p:cNvSpPr>
          <p:nvPr>
            <p:ph type="ctrTitle"/>
          </p:nvPr>
        </p:nvSpPr>
        <p:spPr>
          <a:xfrm>
            <a:off x="673768" y="2404534"/>
            <a:ext cx="8600235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 b="1"/>
              <a:t>SOLID Principles</a:t>
            </a:r>
            <a:endParaRPr b="1"/>
          </a:p>
        </p:txBody>
      </p:sp>
      <p:sp>
        <p:nvSpPr>
          <p:cNvPr id="144" name="Google Shape;144;p1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Programming Palli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315e7a7f5d_0_43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800" cy="18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204" name="Google Shape;204;g2315e7a7f5d_0_43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8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Please subscribe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What is SOLID</a:t>
            </a:r>
            <a:endParaRPr/>
          </a:p>
        </p:txBody>
      </p:sp>
      <p:sp>
        <p:nvSpPr>
          <p:cNvPr id="150" name="Google Shape;150;p2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The SOLID principles are a set of design principles for object-oriented programming (OOP) that aim to make software systems more maintainable, flexible, and robust</a:t>
            </a:r>
            <a:r>
              <a:rPr lang="en-US" dirty="0" smtClean="0"/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96f16e1bc_0_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dirty="0"/>
              <a:t>SOLID Stands</a:t>
            </a:r>
            <a:endParaRPr dirty="0"/>
          </a:p>
        </p:txBody>
      </p:sp>
      <p:sp>
        <p:nvSpPr>
          <p:cNvPr id="156" name="Google Shape;156;g2596f16e1bc_0_0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Single Responsibility Principle (SRP)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Open-closed Principle (OCP)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 err="1"/>
              <a:t>Liskov</a:t>
            </a:r>
            <a:r>
              <a:rPr lang="en-US" dirty="0"/>
              <a:t> substitution Principle (LSP)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Interface Segregation Principle (ISP)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Dependency Inversion Principle (DIP</a:t>
            </a:r>
            <a:r>
              <a:rPr lang="en-US" dirty="0" smtClean="0"/>
              <a:t>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b="1" dirty="0"/>
              <a:t>Single Responsibility Principle (SRP)</a:t>
            </a:r>
            <a:endParaRPr b="1" dirty="0"/>
          </a:p>
        </p:txBody>
      </p:sp>
      <p:sp>
        <p:nvSpPr>
          <p:cNvPr id="162" name="Google Shape;162;p3"/>
          <p:cNvSpPr txBox="1">
            <a:spLocks noGrp="1"/>
          </p:cNvSpPr>
          <p:nvPr>
            <p:ph type="body" idx="1"/>
          </p:nvPr>
        </p:nvSpPr>
        <p:spPr>
          <a:xfrm>
            <a:off x="677325" y="2160600"/>
            <a:ext cx="5209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A class should have only one reason to change.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A class should have only one responsibility.</a:t>
            </a:r>
            <a:endParaRPr dirty="0"/>
          </a:p>
        </p:txBody>
      </p:sp>
      <p:pic>
        <p:nvPicPr>
          <p:cNvPr id="163" name="Google Shape;16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7125" y="3800825"/>
            <a:ext cx="3484001" cy="257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315e7a7f5d_0_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b="1"/>
              <a:t>Open-closed Principle (OCP)</a:t>
            </a:r>
            <a:endParaRPr b="1"/>
          </a:p>
        </p:txBody>
      </p:sp>
      <p:sp>
        <p:nvSpPr>
          <p:cNvPr id="169" name="Google Shape;169;g2315e7a7f5d_0_7"/>
          <p:cNvSpPr txBox="1">
            <a:spLocks noGrp="1"/>
          </p:cNvSpPr>
          <p:nvPr>
            <p:ph type="body" idx="1"/>
          </p:nvPr>
        </p:nvSpPr>
        <p:spPr>
          <a:xfrm>
            <a:off x="677325" y="2160600"/>
            <a:ext cx="5209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Software entities (classes, modules, functions, etc.) should be open for extension but closed for modification.</a:t>
            </a:r>
            <a:endParaRPr dirty="0"/>
          </a:p>
        </p:txBody>
      </p:sp>
      <p:pic>
        <p:nvPicPr>
          <p:cNvPr id="170" name="Google Shape;170;g2315e7a7f5d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2225" y="3893775"/>
            <a:ext cx="1519578" cy="1188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2315e7a7f5d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2225" y="5272419"/>
            <a:ext cx="2029250" cy="1152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2315e7a7f5d_0_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12489" y="3893775"/>
            <a:ext cx="1472386" cy="831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315e7a7f5d_0_1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b="1"/>
              <a:t>Liskov substitution Principle (LSP)</a:t>
            </a:r>
            <a:endParaRPr b="1"/>
          </a:p>
        </p:txBody>
      </p:sp>
      <p:sp>
        <p:nvSpPr>
          <p:cNvPr id="178" name="Google Shape;178;g2315e7a7f5d_0_14"/>
          <p:cNvSpPr txBox="1">
            <a:spLocks noGrp="1"/>
          </p:cNvSpPr>
          <p:nvPr>
            <p:ph type="body" idx="1"/>
          </p:nvPr>
        </p:nvSpPr>
        <p:spPr>
          <a:xfrm>
            <a:off x="677325" y="2160600"/>
            <a:ext cx="5209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A derived class must be substitutable for its base class.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You should be able to use any derived class instead of a parent class and have it behave in the same manner without modification.</a:t>
            </a:r>
            <a:endParaRPr dirty="0"/>
          </a:p>
        </p:txBody>
      </p:sp>
      <p:pic>
        <p:nvPicPr>
          <p:cNvPr id="179" name="Google Shape;179;g2315e7a7f5d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7825" y="3336075"/>
            <a:ext cx="3496775" cy="30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315e7a7f5d_0_2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b="1"/>
              <a:t>Interface Segregation Principle (ISP)</a:t>
            </a:r>
            <a:endParaRPr b="1"/>
          </a:p>
        </p:txBody>
      </p:sp>
      <p:sp>
        <p:nvSpPr>
          <p:cNvPr id="185" name="Google Shape;185;g2315e7a7f5d_0_23"/>
          <p:cNvSpPr txBox="1">
            <a:spLocks noGrp="1"/>
          </p:cNvSpPr>
          <p:nvPr>
            <p:ph type="body" idx="1"/>
          </p:nvPr>
        </p:nvSpPr>
        <p:spPr>
          <a:xfrm>
            <a:off x="677325" y="2160600"/>
            <a:ext cx="5209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That clients should not be forced to implement interfaces they don't use.</a:t>
            </a:r>
            <a:endParaRPr/>
          </a:p>
        </p:txBody>
      </p:sp>
      <p:pic>
        <p:nvPicPr>
          <p:cNvPr id="186" name="Google Shape;186;g2315e7a7f5d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0375" y="3697525"/>
            <a:ext cx="3860750" cy="268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315e7a7f5d_0_3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b="1"/>
              <a:t>Dependency Inversion Principle (DIP)</a:t>
            </a:r>
            <a:endParaRPr b="1"/>
          </a:p>
        </p:txBody>
      </p:sp>
      <p:sp>
        <p:nvSpPr>
          <p:cNvPr id="192" name="Google Shape;192;g2315e7a7f5d_0_30"/>
          <p:cNvSpPr txBox="1">
            <a:spLocks noGrp="1"/>
          </p:cNvSpPr>
          <p:nvPr>
            <p:ph type="body" idx="1"/>
          </p:nvPr>
        </p:nvSpPr>
        <p:spPr>
          <a:xfrm>
            <a:off x="677325" y="2160600"/>
            <a:ext cx="5209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High-level class should not depend on low-level class.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Both should depend upon abstractions.</a:t>
            </a:r>
            <a:endParaRPr/>
          </a:p>
        </p:txBody>
      </p:sp>
      <p:pic>
        <p:nvPicPr>
          <p:cNvPr id="193" name="Google Shape;193;g2315e7a7f5d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3025" y="3499800"/>
            <a:ext cx="3894675" cy="29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en-US" dirty="0"/>
              <a:t>Question?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205</Words>
  <Application>Microsoft Office PowerPoint</Application>
  <PresentationFormat>Custom</PresentationFormat>
  <Paragraphs>26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Facet</vt:lpstr>
      <vt:lpstr>SOLID Principles</vt:lpstr>
      <vt:lpstr>What is SOLID</vt:lpstr>
      <vt:lpstr>SOLID Stands</vt:lpstr>
      <vt:lpstr>Single Responsibility Principle (SRP)</vt:lpstr>
      <vt:lpstr>Open-closed Principle (OCP)</vt:lpstr>
      <vt:lpstr>Liskov substitution Principle (LSP)</vt:lpstr>
      <vt:lpstr>Interface Segregation Principle (ISP)</vt:lpstr>
      <vt:lpstr>Dependency Inversion Principle (DIP)</vt:lpstr>
      <vt:lpstr>Question?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 Principles</dc:title>
  <dc:creator>User</dc:creator>
  <cp:lastModifiedBy>MD FAISAL</cp:lastModifiedBy>
  <cp:revision>4</cp:revision>
  <dcterms:created xsi:type="dcterms:W3CDTF">2023-02-25T11:06:57Z</dcterms:created>
  <dcterms:modified xsi:type="dcterms:W3CDTF">2023-09-07T18:38:56Z</dcterms:modified>
</cp:coreProperties>
</file>