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mpV4sNzWsZvbGvAxp670TZMIt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96f16e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596f16e1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d6a9952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23d6a99523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d6a9952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3d6a99523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15e7a7f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315e7a7f5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en-US"/>
              <a:t>CQRS Design Pattern</a:t>
            </a:r>
            <a:endParaRPr b="1"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What is CQRS</a:t>
            </a:r>
            <a:endParaRPr b="1"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CQRS stand for </a:t>
            </a:r>
            <a:r>
              <a:rPr b="1" lang="en-US"/>
              <a:t>“Command Query Responsibility Segregation”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Basically this pattern separates read and update operations for a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CQRS separates reads and writes into different models, uses  “command”  to update the data and  “query”  to read the data.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550" y="3562663"/>
            <a:ext cx="51054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96f16e1bc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Why use CQRS</a:t>
            </a:r>
            <a:endParaRPr b="1"/>
          </a:p>
        </p:txBody>
      </p:sp>
      <p:sp>
        <p:nvSpPr>
          <p:cNvPr id="157" name="Google Shape;157;g2596f16e1bc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Large projects where high performance is required and independent scalability is required.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the applications where business logic is complex. In such a case, you can separate your reads from write to make it more simple.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d6a995231_0_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Pros</a:t>
            </a:r>
            <a:endParaRPr b="1"/>
          </a:p>
        </p:txBody>
      </p:sp>
      <p:sp>
        <p:nvSpPr>
          <p:cNvPr id="163" name="Google Shape;163;g23d6a995231_0_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Independent optimization of read and write paths for better performance.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Handling complex queries and reporting without affecting write operations.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Distinct separation of command (write) and query (read) concerns for clarity.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Enhanced user experience due to faster and more responsive queries.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Avoid query bottlenecks affecting writes.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d6a995231_0_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Challenges</a:t>
            </a:r>
            <a:endParaRPr b="1"/>
          </a:p>
        </p:txBody>
      </p:sp>
      <p:sp>
        <p:nvSpPr>
          <p:cNvPr id="169" name="Google Shape;169;g23d6a995231_0_1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Increase complexity to architecture and codebase.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Developers need to understand and manage complexities.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Synchronizing data between read and write sides can be challenging.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Synchronization mechanisms requires more effort.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Debugging and troubleshooting complex.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15e7a7f5d_0_43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0" name="Google Shape;180;g2315e7a7f5d_0_43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2023-02-25T11:06:57Z</dcterms:created>
  <dc:creator>User</dc:creator>
</cp:coreProperties>
</file>