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95" d="100"/>
          <a:sy n="95" d="100"/>
        </p:scale>
        <p:origin x="-70" y="-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768" y="2404534"/>
            <a:ext cx="8600235" cy="1646302"/>
          </a:xfrm>
        </p:spPr>
        <p:txBody>
          <a:bodyPr/>
          <a:lstStyle/>
          <a:p>
            <a:r>
              <a:rPr lang="en-US" b="1" dirty="0" err="1" smtClean="0"/>
              <a:t>Microservices</a:t>
            </a:r>
            <a:r>
              <a:rPr lang="en-US" b="1" dirty="0" smtClean="0"/>
              <a:t> Pros &amp; Cons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Programming </a:t>
            </a:r>
            <a:r>
              <a:rPr lang="en-US" dirty="0" err="1" smtClean="0"/>
              <a:t>Palli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3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Scalability</a:t>
            </a:r>
            <a:r>
              <a:rPr lang="en-US" dirty="0"/>
              <a:t>: </a:t>
            </a:r>
            <a:r>
              <a:rPr lang="en-US" dirty="0" err="1"/>
              <a:t>Microservices</a:t>
            </a:r>
            <a:r>
              <a:rPr lang="en-US" dirty="0"/>
              <a:t> can be scaled </a:t>
            </a:r>
            <a:r>
              <a:rPr lang="en-US" dirty="0" smtClean="0"/>
              <a:t>independently.</a:t>
            </a:r>
          </a:p>
          <a:p>
            <a:r>
              <a:rPr lang="en-US" b="1" dirty="0"/>
              <a:t>Flexibility: </a:t>
            </a:r>
            <a:r>
              <a:rPr lang="en-US" dirty="0" err="1" smtClean="0"/>
              <a:t>Microservices</a:t>
            </a:r>
            <a:r>
              <a:rPr lang="en-US" dirty="0" smtClean="0"/>
              <a:t> </a:t>
            </a:r>
            <a:r>
              <a:rPr lang="en-US" dirty="0"/>
              <a:t>allow teams to work independently on different parts of an </a:t>
            </a:r>
            <a:r>
              <a:rPr lang="en-US" dirty="0" smtClean="0"/>
              <a:t>application.</a:t>
            </a:r>
          </a:p>
          <a:p>
            <a:r>
              <a:rPr lang="en-US" b="1" dirty="0"/>
              <a:t>Reliability</a:t>
            </a:r>
            <a:r>
              <a:rPr lang="en-US" dirty="0"/>
              <a:t> – If there’s an error in any module, it </a:t>
            </a:r>
            <a:r>
              <a:rPr lang="en-US" dirty="0" smtClean="0"/>
              <a:t>could not </a:t>
            </a:r>
            <a:r>
              <a:rPr lang="en-US" dirty="0"/>
              <a:t>affect the entire application’s availability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Technology </a:t>
            </a:r>
            <a:r>
              <a:rPr lang="en-US" b="1" dirty="0"/>
              <a:t>stack: </a:t>
            </a:r>
            <a:r>
              <a:rPr lang="en-US" dirty="0" err="1"/>
              <a:t>Microservices</a:t>
            </a:r>
            <a:r>
              <a:rPr lang="en-US" dirty="0"/>
              <a:t> can use different technology stacks for each </a:t>
            </a:r>
            <a:r>
              <a:rPr lang="en-US" dirty="0" smtClean="0"/>
              <a:t>service.</a:t>
            </a:r>
          </a:p>
          <a:p>
            <a:r>
              <a:rPr lang="en-US" b="1" dirty="0"/>
              <a:t>Reduced complexity: </a:t>
            </a:r>
            <a:r>
              <a:rPr lang="en-US" dirty="0"/>
              <a:t>Breaking down a complex application into smaller services reduces the overall complexity, making it easier to manage and maintain.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6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Complexity: </a:t>
            </a:r>
            <a:r>
              <a:rPr lang="en-US" dirty="0"/>
              <a:t>Managing a system with multiple services can be more complex than a monolithic </a:t>
            </a:r>
            <a:r>
              <a:rPr lang="en-US" dirty="0" smtClean="0"/>
              <a:t>application.</a:t>
            </a:r>
          </a:p>
          <a:p>
            <a:r>
              <a:rPr lang="en-US" b="1" dirty="0"/>
              <a:t>Testing: </a:t>
            </a:r>
            <a:r>
              <a:rPr lang="en-US" dirty="0"/>
              <a:t>With multiple services, testing can become more complex, requiring additional tools and </a:t>
            </a:r>
            <a:r>
              <a:rPr lang="en-US" dirty="0" smtClean="0"/>
              <a:t>resources.</a:t>
            </a:r>
          </a:p>
          <a:p>
            <a:r>
              <a:rPr lang="en-US" b="1" dirty="0"/>
              <a:t>Monitoring: </a:t>
            </a:r>
            <a:r>
              <a:rPr lang="en-US" dirty="0"/>
              <a:t>Monitoring multiple services can be challenging, requiring additional tools and expertise to ensure that the entire system is performing correctly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Network: </a:t>
            </a:r>
            <a:r>
              <a:rPr lang="en-US" dirty="0" smtClean="0"/>
              <a:t>Increased </a:t>
            </a:r>
            <a:r>
              <a:rPr lang="en-US"/>
              <a:t>Network </a:t>
            </a:r>
            <a:r>
              <a:rPr lang="en-US" smtClean="0"/>
              <a:t>Traffic.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6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Please subscribe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7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984</TotalTime>
  <Words>101</Words>
  <Application>Microsoft Office PowerPoint</Application>
  <PresentationFormat>Custom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Facet</vt:lpstr>
      <vt:lpstr>Microservices Pros &amp; Cons</vt:lpstr>
      <vt:lpstr>Pros</vt:lpstr>
      <vt:lpstr>Cons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Synchronous vs Asynchronous</dc:title>
  <dc:creator>User</dc:creator>
  <cp:lastModifiedBy>MD FAISAL</cp:lastModifiedBy>
  <cp:revision>48</cp:revision>
  <dcterms:created xsi:type="dcterms:W3CDTF">2023-02-25T11:06:57Z</dcterms:created>
  <dcterms:modified xsi:type="dcterms:W3CDTF">2023-03-22T18:06:56Z</dcterms:modified>
</cp:coreProperties>
</file>