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r>
              <a:rPr lang="en-US" b="1" dirty="0" err="1"/>
              <a:t>M</a:t>
            </a:r>
            <a:r>
              <a:rPr lang="en-US" b="1" dirty="0" err="1" smtClean="0"/>
              <a:t>icroservices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microservices</a:t>
            </a:r>
            <a:r>
              <a:rPr lang="en-US" dirty="0"/>
              <a:t> architecture consists of a collection of </a:t>
            </a:r>
            <a:r>
              <a:rPr lang="en-US" dirty="0" smtClean="0"/>
              <a:t>small business services that can work together and can be deployed autonomously and </a:t>
            </a:r>
            <a:r>
              <a:rPr lang="en-US" smtClean="0"/>
              <a:t>indenpendently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36" y="3565794"/>
            <a:ext cx="6267772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Microservice</a:t>
            </a:r>
            <a:r>
              <a:rPr lang="en-US" b="1" dirty="0" smtClean="0"/>
              <a:t> Characteristics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are small, independent, and loosely </a:t>
            </a:r>
            <a:r>
              <a:rPr lang="en-US" dirty="0" smtClean="0"/>
              <a:t>coupled.</a:t>
            </a:r>
          </a:p>
          <a:p>
            <a:r>
              <a:rPr lang="en-US" dirty="0"/>
              <a:t>Each service is a separate </a:t>
            </a:r>
            <a:r>
              <a:rPr lang="en-US" dirty="0" smtClean="0"/>
              <a:t>codebase.</a:t>
            </a:r>
          </a:p>
          <a:p>
            <a:r>
              <a:rPr lang="en-US" dirty="0"/>
              <a:t>Each service is a </a:t>
            </a:r>
            <a:r>
              <a:rPr lang="en-US"/>
              <a:t>separate </a:t>
            </a:r>
            <a:r>
              <a:rPr lang="en-US" smtClean="0"/>
              <a:t>database</a:t>
            </a:r>
            <a:r>
              <a:rPr lang="en-US" dirty="0" smtClean="0"/>
              <a:t>.</a:t>
            </a:r>
          </a:p>
          <a:p>
            <a:r>
              <a:rPr lang="en-US" dirty="0"/>
              <a:t>Services can be deployed </a:t>
            </a:r>
            <a:r>
              <a:rPr lang="en-US" dirty="0" smtClean="0"/>
              <a:t>independently.</a:t>
            </a:r>
          </a:p>
          <a:p>
            <a:r>
              <a:rPr lang="en-US" dirty="0"/>
              <a:t>Services communicate with each other by using well-defined APIs. Internal implementation details of each service are hidden from other services.</a:t>
            </a:r>
          </a:p>
          <a:p>
            <a:r>
              <a:rPr lang="en-US" dirty="0"/>
              <a:t>Supports polyglot </a:t>
            </a:r>
            <a:r>
              <a:rPr lang="en-US" dirty="0" smtClean="0"/>
              <a:t>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844</TotalTime>
  <Words>90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Microservices</vt:lpstr>
      <vt:lpstr>Microservices Architecture</vt:lpstr>
      <vt:lpstr>Microservice Characteristics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36</cp:revision>
  <dcterms:created xsi:type="dcterms:W3CDTF">2023-02-25T11:06:57Z</dcterms:created>
  <dcterms:modified xsi:type="dcterms:W3CDTF">2023-03-19T17:48:33Z</dcterms:modified>
</cp:coreProperties>
</file>