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66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5" d="100"/>
          <a:sy n="95" d="100"/>
        </p:scale>
        <p:origin x="-70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</p:spPr>
        <p:txBody>
          <a:bodyPr/>
          <a:lstStyle/>
          <a:p>
            <a:pPr fontAlgn="base"/>
            <a:r>
              <a:rPr lang="en-US" b="1" dirty="0" smtClean="0"/>
              <a:t>Monolithic Application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Monolithic </a:t>
            </a:r>
            <a:r>
              <a:rPr lang="en-US" b="1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monolithic application is a software application that is designed and developed as a single, unified system. In a monolithic architecture, all the components of the application are tightly coupled and run on the same process, sharing the same codebase, database, and other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Monolithic </a:t>
            </a:r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deployable file.</a:t>
            </a:r>
          </a:p>
          <a:p>
            <a:r>
              <a:rPr lang="en-US" dirty="0" smtClean="0"/>
              <a:t>Single technology stack.</a:t>
            </a:r>
          </a:p>
          <a:p>
            <a:r>
              <a:rPr lang="en-US" dirty="0" smtClean="0"/>
              <a:t>Large codebase.</a:t>
            </a:r>
          </a:p>
          <a:p>
            <a:r>
              <a:rPr lang="en-US" dirty="0" smtClean="0"/>
              <a:t>Consists of multiple layers.</a:t>
            </a:r>
          </a:p>
          <a:p>
            <a:pPr lvl="1"/>
            <a:r>
              <a:rPr lang="en-US" dirty="0" smtClean="0"/>
              <a:t>Presentation layer or UI.</a:t>
            </a:r>
          </a:p>
          <a:p>
            <a:pPr lvl="1"/>
            <a:r>
              <a:rPr lang="en-US" dirty="0" smtClean="0"/>
              <a:t>Business logic layer.</a:t>
            </a:r>
          </a:p>
          <a:p>
            <a:pPr lvl="1"/>
            <a:r>
              <a:rPr lang="en-US" dirty="0" smtClean="0"/>
              <a:t>Database layer.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6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Development</a:t>
            </a:r>
            <a:r>
              <a:rPr lang="en-US" dirty="0"/>
              <a:t> – When an application is built with one code base, it is easier to develop</a:t>
            </a:r>
            <a:r>
              <a:rPr lang="en-US" dirty="0" smtClean="0"/>
              <a:t>.</a:t>
            </a:r>
            <a:endParaRPr lang="en-US" b="1" dirty="0" smtClean="0"/>
          </a:p>
          <a:p>
            <a:pPr fontAlgn="base"/>
            <a:r>
              <a:rPr lang="en-US" b="1" dirty="0" smtClean="0"/>
              <a:t>Easy </a:t>
            </a:r>
            <a:r>
              <a:rPr lang="en-US" b="1" dirty="0"/>
              <a:t>deployment</a:t>
            </a:r>
            <a:r>
              <a:rPr lang="en-US" dirty="0"/>
              <a:t> – One executable file or directory makes deployment easier.</a:t>
            </a:r>
          </a:p>
          <a:p>
            <a:r>
              <a:rPr lang="en-US" b="1" dirty="0" smtClean="0"/>
              <a:t>Simplified </a:t>
            </a:r>
            <a:r>
              <a:rPr lang="en-US" b="1" dirty="0"/>
              <a:t>testing</a:t>
            </a:r>
            <a:r>
              <a:rPr lang="en-US" dirty="0"/>
              <a:t> – Since a monolithic application is a single, centralized unit, end-to-end testing can be performed faster than with a distributed application.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Slower development speed</a:t>
            </a:r>
            <a:r>
              <a:rPr lang="en-US" dirty="0"/>
              <a:t> – A large, monolithic application makes development more complex and slower.</a:t>
            </a:r>
          </a:p>
          <a:p>
            <a:pPr fontAlgn="base"/>
            <a:r>
              <a:rPr lang="en-US" b="1" dirty="0"/>
              <a:t>Scalability</a:t>
            </a:r>
            <a:r>
              <a:rPr lang="en-US" dirty="0"/>
              <a:t> – You can’t scale individual components.</a:t>
            </a:r>
          </a:p>
          <a:p>
            <a:pPr fontAlgn="base"/>
            <a:r>
              <a:rPr lang="en-US" b="1" dirty="0"/>
              <a:t>Reliability</a:t>
            </a:r>
            <a:r>
              <a:rPr lang="en-US" dirty="0"/>
              <a:t> – If there’s an error in any module, it could affect the entire application’s availability.</a:t>
            </a:r>
          </a:p>
          <a:p>
            <a:pPr fontAlgn="base"/>
            <a:r>
              <a:rPr lang="en-US" b="1" dirty="0"/>
              <a:t>Deployment</a:t>
            </a:r>
            <a:r>
              <a:rPr lang="en-US" dirty="0"/>
              <a:t> – A small change to a monolithic application requires the redeployment of the entire monolith.</a:t>
            </a:r>
          </a:p>
          <a:p>
            <a:pPr fontAlgn="base"/>
            <a:r>
              <a:rPr lang="en-US" b="1" dirty="0"/>
              <a:t>Barrier to technology adoption</a:t>
            </a:r>
            <a:r>
              <a:rPr lang="en-US" dirty="0"/>
              <a:t> – Any changes in the framework or language affects the entire application, making changes often expensive and time-consuming.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Please subscribe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895</TotalTime>
  <Words>97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Monolithic Application</vt:lpstr>
      <vt:lpstr>Monolithic Application</vt:lpstr>
      <vt:lpstr>Monolithic Characteristics</vt:lpstr>
      <vt:lpstr>Pros</vt:lpstr>
      <vt:lpstr>Cons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vs Asynchronous</dc:title>
  <dc:creator>User</dc:creator>
  <cp:lastModifiedBy>MD FAISAL</cp:lastModifiedBy>
  <cp:revision>41</cp:revision>
  <dcterms:created xsi:type="dcterms:W3CDTF">2023-02-25T11:06:57Z</dcterms:created>
  <dcterms:modified xsi:type="dcterms:W3CDTF">2023-03-05T17:31:57Z</dcterms:modified>
</cp:coreProperties>
</file>