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6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-70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</p:spPr>
        <p:txBody>
          <a:bodyPr/>
          <a:lstStyle/>
          <a:p>
            <a:pPr fontAlgn="base"/>
            <a:r>
              <a:rPr lang="en-US" b="1" smtClean="0"/>
              <a:t>Monolithic Pros &amp; Cons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Development</a:t>
            </a:r>
            <a:r>
              <a:rPr lang="en-US" dirty="0"/>
              <a:t> – When an application is built with one code base, it is easier to develop</a:t>
            </a:r>
            <a:r>
              <a:rPr lang="en-US" dirty="0" smtClean="0"/>
              <a:t>.</a:t>
            </a:r>
            <a:endParaRPr lang="en-US" b="1" dirty="0" smtClean="0"/>
          </a:p>
          <a:p>
            <a:pPr fontAlgn="base"/>
            <a:r>
              <a:rPr lang="en-US" b="1" dirty="0" smtClean="0"/>
              <a:t>Easy </a:t>
            </a:r>
            <a:r>
              <a:rPr lang="en-US" b="1" dirty="0"/>
              <a:t>deployment</a:t>
            </a:r>
            <a:r>
              <a:rPr lang="en-US" dirty="0"/>
              <a:t> – One executable file or directory makes deployment easier.</a:t>
            </a:r>
          </a:p>
          <a:p>
            <a:r>
              <a:rPr lang="en-US" b="1" dirty="0" smtClean="0"/>
              <a:t>Simplified </a:t>
            </a:r>
            <a:r>
              <a:rPr lang="en-US" b="1" dirty="0"/>
              <a:t>testing</a:t>
            </a:r>
            <a:r>
              <a:rPr lang="en-US" dirty="0"/>
              <a:t> – Since a monolithic application is a single, centralized unit, end-to-end testing can be performed faster than with a distributed application.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 </a:t>
            </a:r>
            <a:r>
              <a:rPr lang="en-US" b="1" dirty="0"/>
              <a:t>Slower development speed</a:t>
            </a:r>
            <a:r>
              <a:rPr lang="en-US" dirty="0"/>
              <a:t> – A large, monolithic application makes development more complex and slower.</a:t>
            </a:r>
          </a:p>
          <a:p>
            <a:pPr fontAlgn="base"/>
            <a:r>
              <a:rPr lang="en-US" b="1" dirty="0"/>
              <a:t>Scalability</a:t>
            </a:r>
            <a:r>
              <a:rPr lang="en-US" dirty="0"/>
              <a:t> – You can’t scale individual components.</a:t>
            </a:r>
          </a:p>
          <a:p>
            <a:pPr fontAlgn="base"/>
            <a:r>
              <a:rPr lang="en-US" b="1" dirty="0"/>
              <a:t>Reliability</a:t>
            </a:r>
            <a:r>
              <a:rPr lang="en-US" dirty="0"/>
              <a:t> – If there’s an error in any module, it could affect the entire application’s availability.</a:t>
            </a:r>
          </a:p>
          <a:p>
            <a:pPr fontAlgn="base"/>
            <a:r>
              <a:rPr lang="en-US" b="1" dirty="0"/>
              <a:t>Deployment</a:t>
            </a:r>
            <a:r>
              <a:rPr lang="en-US" dirty="0"/>
              <a:t> – A small change to a monolithic application requires the redeployment of the entire monolith.</a:t>
            </a:r>
          </a:p>
          <a:p>
            <a:pPr fontAlgn="base"/>
            <a:r>
              <a:rPr lang="en-US" b="1"/>
              <a:t>Barrier to technology adoption</a:t>
            </a:r>
            <a:r>
              <a:rPr lang="en-US"/>
              <a:t> – Any changes in the framework or language affects the entire application, making changes often expensive and </a:t>
            </a:r>
            <a:r>
              <a:rPr lang="en-US"/>
              <a:t>time-consuming</a:t>
            </a:r>
            <a:r>
              <a:rPr lang="en-US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Slower development speed</a:t>
            </a:r>
            <a:r>
              <a:rPr lang="en-US" dirty="0"/>
              <a:t> – A large, monolithic application makes development more complex and slower.</a:t>
            </a:r>
          </a:p>
          <a:p>
            <a:pPr fontAlgn="base"/>
            <a:r>
              <a:rPr lang="en-US" b="1" dirty="0"/>
              <a:t>Scalability</a:t>
            </a:r>
            <a:r>
              <a:rPr lang="en-US" dirty="0"/>
              <a:t> – You can’t scale individual components.</a:t>
            </a:r>
          </a:p>
          <a:p>
            <a:pPr fontAlgn="base"/>
            <a:r>
              <a:rPr lang="en-US" b="1" dirty="0"/>
              <a:t>Reliability</a:t>
            </a:r>
            <a:r>
              <a:rPr lang="en-US" dirty="0"/>
              <a:t> – If there’s an error in any module, it could affect the entire application’s availability.</a:t>
            </a:r>
          </a:p>
          <a:p>
            <a:pPr fontAlgn="base"/>
            <a:r>
              <a:rPr lang="en-US" b="1" dirty="0"/>
              <a:t>Deployment</a:t>
            </a:r>
            <a:r>
              <a:rPr lang="en-US" dirty="0"/>
              <a:t> – A small change to a monolithic application requires the redeployment of the entire monolith.</a:t>
            </a:r>
          </a:p>
          <a:p>
            <a:pPr fontAlgn="base"/>
            <a:r>
              <a:rPr lang="en-US" b="1" dirty="0"/>
              <a:t>Barrier to technology adoption</a:t>
            </a:r>
            <a:r>
              <a:rPr lang="en-US" dirty="0"/>
              <a:t> – Any changes in the framework or language affects the entire application, making changes often expensive and time-consuming.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</TotalTime>
  <Words>17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Monolithic Pros &amp; Cons</vt:lpstr>
      <vt:lpstr>Pros</vt:lpstr>
      <vt:lpstr>Cons</vt:lpstr>
      <vt:lpstr>Cons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43</cp:revision>
  <dcterms:created xsi:type="dcterms:W3CDTF">2023-02-25T11:06:57Z</dcterms:created>
  <dcterms:modified xsi:type="dcterms:W3CDTF">2023-03-17T18:53:23Z</dcterms:modified>
</cp:coreProperties>
</file>