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1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salcse1/microservice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knowledge of C#.</a:t>
            </a:r>
          </a:p>
          <a:p>
            <a:r>
              <a:rPr lang="en-US" dirty="0" smtClean="0"/>
              <a:t>Have knowledge of </a:t>
            </a:r>
            <a:r>
              <a:rPr lang="en-US" dirty="0" err="1" smtClean="0"/>
              <a:t>Asp.Net</a:t>
            </a:r>
            <a:r>
              <a:rPr lang="en-US" dirty="0" smtClean="0"/>
              <a:t> MVC and REST API.</a:t>
            </a:r>
          </a:p>
          <a:p>
            <a:r>
              <a:rPr lang="en-US" dirty="0" smtClean="0"/>
              <a:t>OOP </a:t>
            </a:r>
            <a:r>
              <a:rPr lang="en-US" dirty="0" err="1" smtClean="0"/>
              <a:t>Concenpt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github.com/faisalcse1/microservicedemo</a:t>
            </a:r>
            <a:endParaRPr lang="en-US" dirty="0" smtClean="0"/>
          </a:p>
          <a:p>
            <a:r>
              <a:rPr lang="en-US" dirty="0" smtClean="0"/>
              <a:t>Fork the repository.</a:t>
            </a:r>
          </a:p>
          <a:p>
            <a:r>
              <a:rPr lang="en-US" dirty="0" smtClean="0"/>
              <a:t>Find you solution.</a:t>
            </a:r>
          </a:p>
          <a:p>
            <a:r>
              <a:rPr lang="en-US" dirty="0" smtClean="0"/>
              <a:t>Send pull request.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.NET7 or above SDK.</a:t>
            </a:r>
          </a:p>
          <a:p>
            <a:r>
              <a:rPr lang="en-US" dirty="0" smtClean="0"/>
              <a:t>Visual Studio 2022 version17.x or above.</a:t>
            </a:r>
          </a:p>
          <a:p>
            <a:r>
              <a:rPr lang="en-US" dirty="0" smtClean="0"/>
              <a:t>Internet Information Service(IIS).</a:t>
            </a:r>
          </a:p>
          <a:p>
            <a:r>
              <a:rPr lang="en-US" dirty="0" smtClean="0"/>
              <a:t>Postman.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4110789"/>
            <a:ext cx="1264768" cy="12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74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Prerequisites</vt:lpstr>
      <vt:lpstr>Prerequisites</vt:lpstr>
      <vt:lpstr>Source Code</vt:lpstr>
      <vt:lpstr>Tools that we will use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36</cp:revision>
  <dcterms:created xsi:type="dcterms:W3CDTF">2023-02-25T11:06:57Z</dcterms:created>
  <dcterms:modified xsi:type="dcterms:W3CDTF">2023-03-10T16:51:02Z</dcterms:modified>
</cp:coreProperties>
</file>