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dirty="0" smtClean="0"/>
              <a:t>Proto File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proto file.</a:t>
            </a:r>
          </a:p>
          <a:p>
            <a:r>
              <a:rPr lang="en-US" dirty="0" smtClean="0"/>
              <a:t>Define Service</a:t>
            </a:r>
          </a:p>
          <a:p>
            <a:r>
              <a:rPr lang="en-US" dirty="0" err="1" smtClean="0"/>
              <a:t>Protobuf</a:t>
            </a:r>
            <a:r>
              <a:rPr lang="en-US" dirty="0" smtClean="0"/>
              <a:t> message.</a:t>
            </a:r>
          </a:p>
          <a:p>
            <a:r>
              <a:rPr lang="en-US" dirty="0" smtClean="0"/>
              <a:t>Naming Conventions.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uses </a:t>
            </a:r>
            <a:r>
              <a:rPr lang="en-US" dirty="0" err="1"/>
              <a:t>Protobuf</a:t>
            </a:r>
            <a:r>
              <a:rPr lang="en-US" dirty="0"/>
              <a:t> as its Interface Definition Language (IDL</a:t>
            </a:r>
            <a:r>
              <a:rPr lang="en-US" dirty="0" smtClean="0"/>
              <a:t>).</a:t>
            </a:r>
          </a:p>
          <a:p>
            <a:r>
              <a:rPr lang="en-US" dirty="0" err="1"/>
              <a:t>Protobuf</a:t>
            </a:r>
            <a:r>
              <a:rPr lang="en-US" dirty="0"/>
              <a:t> IDL is a language neutral format for specifying the messages sent and received by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smtClean="0"/>
              <a:t>services.</a:t>
            </a:r>
          </a:p>
          <a:p>
            <a:r>
              <a:rPr lang="en-US" dirty="0" err="1"/>
              <a:t>Protobuf</a:t>
            </a:r>
            <a:r>
              <a:rPr lang="en-US" dirty="0"/>
              <a:t> messages are defined in .proto files.</a:t>
            </a:r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an RPC service interface in a .proto file and the protocol buffer compiler will generate service interface code and stubs in your chosen </a:t>
            </a:r>
            <a:r>
              <a:rPr lang="en-US" dirty="0" smtClean="0"/>
              <a:t>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0" y="3514556"/>
            <a:ext cx="8417375" cy="15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the main data transfer object in </a:t>
            </a:r>
            <a:r>
              <a:rPr lang="en-US" dirty="0" err="1"/>
              <a:t>Protobuf</a:t>
            </a:r>
            <a:r>
              <a:rPr lang="en-US" dirty="0"/>
              <a:t>. They are conceptually similar to .NET classes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38989" y="3433724"/>
            <a:ext cx="2630905" cy="1658369"/>
            <a:chOff x="1138989" y="3433724"/>
            <a:chExt cx="2630905" cy="16583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89" y="3433724"/>
              <a:ext cx="2630905" cy="1243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64105" y="4722761"/>
              <a:ext cx="1520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Protobuf</a:t>
              </a:r>
              <a:r>
                <a:rPr lang="en-US" dirty="0" smtClean="0"/>
                <a:t> File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67525" y="3429462"/>
            <a:ext cx="3419475" cy="1662631"/>
            <a:chOff x="4867525" y="3429462"/>
            <a:chExt cx="3419475" cy="16626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25" y="3429462"/>
              <a:ext cx="3419475" cy="1247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27601" y="4722761"/>
              <a:ext cx="125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.NET Class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should be named </a:t>
            </a:r>
            <a:r>
              <a:rPr lang="en-US" dirty="0" err="1"/>
              <a:t>lower_snake_case.proto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 err="1"/>
              <a:t>CamelCase</a:t>
            </a:r>
            <a:r>
              <a:rPr lang="en-US" dirty="0"/>
              <a:t> (with an initial capital) for </a:t>
            </a:r>
            <a:r>
              <a:rPr lang="en-US" dirty="0" smtClean="0"/>
              <a:t>message and Service </a:t>
            </a:r>
            <a:r>
              <a:rPr lang="en-US" dirty="0"/>
              <a:t>names – for example, </a:t>
            </a:r>
            <a:r>
              <a:rPr lang="en-US" dirty="0" err="1" smtClean="0"/>
              <a:t>DiscountRequest</a:t>
            </a:r>
            <a:r>
              <a:rPr lang="en-US" dirty="0" smtClean="0"/>
              <a:t>, </a:t>
            </a:r>
            <a:r>
              <a:rPr lang="en-US" dirty="0" err="1" smtClean="0"/>
              <a:t>CreateDiscount</a:t>
            </a:r>
            <a:r>
              <a:rPr lang="en-US" dirty="0" smtClean="0"/>
              <a:t>.</a:t>
            </a:r>
          </a:p>
          <a:p>
            <a:r>
              <a:rPr lang="en-US" smtClean="0"/>
              <a:t>Use </a:t>
            </a:r>
            <a:r>
              <a:rPr lang="en-US" dirty="0" err="1" smtClean="0"/>
              <a:t>underscore_separated_names</a:t>
            </a:r>
            <a:r>
              <a:rPr lang="en-US" dirty="0" smtClean="0"/>
              <a:t> </a:t>
            </a:r>
            <a:r>
              <a:rPr lang="en-US" dirty="0"/>
              <a:t>for field </a:t>
            </a:r>
            <a:r>
              <a:rPr lang="en-US" dirty="0" smtClean="0"/>
              <a:t>names – for example, </a:t>
            </a:r>
            <a:r>
              <a:rPr lang="en-US" dirty="0" err="1" smtClean="0"/>
              <a:t>product_name</a:t>
            </a:r>
            <a:r>
              <a:rPr lang="en-US" dirty="0" smtClean="0"/>
              <a:t>.</a:t>
            </a:r>
          </a:p>
          <a:p>
            <a:r>
              <a:rPr lang="en-US" dirty="0"/>
              <a:t>The " = 1", " = 2" markers on each element identify the unique “tag” that field uses in the binary encoding.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102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Proto File Basics</vt:lpstr>
      <vt:lpstr>Agenda</vt:lpstr>
      <vt:lpstr>Proto File</vt:lpstr>
      <vt:lpstr>Define Service</vt:lpstr>
      <vt:lpstr>Protobuf Messages</vt:lpstr>
      <vt:lpstr>Naming Conventions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27</cp:revision>
  <dcterms:created xsi:type="dcterms:W3CDTF">2023-02-25T11:06:57Z</dcterms:created>
  <dcterms:modified xsi:type="dcterms:W3CDTF">2023-03-01T19:59:34Z</dcterms:modified>
</cp:coreProperties>
</file>