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95" d="100"/>
          <a:sy n="95" d="100"/>
        </p:scale>
        <p:origin x="-70" y="1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</p:spPr>
        <p:txBody>
          <a:bodyPr/>
          <a:lstStyle/>
          <a:p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stands for </a:t>
            </a:r>
            <a:r>
              <a:rPr lang="en-US" dirty="0" err="1" smtClean="0"/>
              <a:t>REmote</a:t>
            </a:r>
            <a:r>
              <a:rPr lang="en-US" dirty="0" smtClean="0"/>
              <a:t> </a:t>
            </a:r>
            <a:r>
              <a:rPr lang="en-US" dirty="0" err="1"/>
              <a:t>DIctionary</a:t>
            </a:r>
            <a:r>
              <a:rPr lang="en-US" dirty="0"/>
              <a:t> </a:t>
            </a:r>
            <a:r>
              <a:rPr lang="en-US" dirty="0" smtClean="0"/>
              <a:t>Server.</a:t>
            </a:r>
          </a:p>
          <a:p>
            <a:r>
              <a:rPr lang="en-US" dirty="0" err="1"/>
              <a:t>Redis</a:t>
            </a:r>
            <a:r>
              <a:rPr lang="en-US" dirty="0"/>
              <a:t> is an open source, in-memory, </a:t>
            </a:r>
            <a:r>
              <a:rPr lang="en-US" dirty="0" err="1"/>
              <a:t>NoSQL</a:t>
            </a:r>
            <a:r>
              <a:rPr lang="en-US" dirty="0"/>
              <a:t> key/value database.</a:t>
            </a:r>
          </a:p>
          <a:p>
            <a:r>
              <a:rPr lang="en-US" dirty="0"/>
              <a:t>It is primarily used as an application cache or quick-response </a:t>
            </a:r>
            <a:r>
              <a:rPr lang="en-US" dirty="0" smtClean="0"/>
              <a:t>database.</a:t>
            </a:r>
          </a:p>
          <a:p>
            <a:r>
              <a:rPr lang="en-US" dirty="0" err="1"/>
              <a:t>Redis</a:t>
            </a:r>
            <a:r>
              <a:rPr lang="en-US" dirty="0"/>
              <a:t> supports a lot of languages such as C#, C++,Java etc.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05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</a:t>
            </a:r>
            <a:r>
              <a:rPr lang="en-US" dirty="0" smtClean="0"/>
              <a:t>Performance.</a:t>
            </a:r>
            <a:endParaRPr lang="en-US" dirty="0"/>
          </a:p>
          <a:p>
            <a:r>
              <a:rPr lang="en-US" dirty="0" smtClean="0"/>
              <a:t>Simplicity.</a:t>
            </a:r>
            <a:endParaRPr lang="en-US" dirty="0"/>
          </a:p>
          <a:p>
            <a:r>
              <a:rPr lang="en-US" dirty="0"/>
              <a:t>Open </a:t>
            </a:r>
            <a:r>
              <a:rPr lang="en-US" dirty="0" smtClean="0"/>
              <a:t>Source.</a:t>
            </a:r>
            <a:endParaRPr lang="en-US" dirty="0"/>
          </a:p>
          <a:p>
            <a:r>
              <a:rPr lang="en-US" dirty="0"/>
              <a:t>A wide range of Data </a:t>
            </a:r>
            <a:r>
              <a:rPr lang="en-US" dirty="0" smtClean="0"/>
              <a:t>Structures.</a:t>
            </a:r>
            <a:endParaRPr lang="en-US" dirty="0"/>
          </a:p>
          <a:p>
            <a:r>
              <a:rPr lang="en-US" dirty="0"/>
              <a:t>Capable of withstanding </a:t>
            </a:r>
            <a:r>
              <a:rPr lang="en-US" dirty="0" smtClean="0"/>
              <a:t>failures.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183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In-memory storage.</a:t>
            </a:r>
            <a:endParaRPr lang="en-US" dirty="0"/>
          </a:p>
          <a:p>
            <a:r>
              <a:rPr lang="en-US" dirty="0"/>
              <a:t>No query </a:t>
            </a:r>
            <a:r>
              <a:rPr lang="en-US" dirty="0" smtClean="0"/>
              <a:t>language.</a:t>
            </a:r>
            <a:endParaRPr lang="en-US" dirty="0"/>
          </a:p>
          <a:p>
            <a:r>
              <a:rPr lang="en-US" dirty="0"/>
              <a:t>Limited access </a:t>
            </a:r>
            <a:r>
              <a:rPr lang="en-US" dirty="0" smtClean="0"/>
              <a:t>rights.</a:t>
            </a:r>
            <a:endParaRPr lang="en-US" dirty="0"/>
          </a:p>
          <a:p>
            <a:r>
              <a:rPr lang="en-US" dirty="0"/>
              <a:t>Unique instances are not </a:t>
            </a:r>
            <a:r>
              <a:rPr lang="en-US" dirty="0" smtClean="0"/>
              <a:t>scalable.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6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that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Microsoft.Extensions.Caching.StackExchangeRedis</a:t>
            </a:r>
            <a:endParaRPr lang="en-US" dirty="0"/>
          </a:p>
          <a:p>
            <a:r>
              <a:rPr lang="en-US" dirty="0" err="1" smtClean="0"/>
              <a:t>Link:</a:t>
            </a:r>
            <a:r>
              <a:rPr lang="en-US" sz="1400" dirty="0" err="1" smtClean="0"/>
              <a:t>https</a:t>
            </a:r>
            <a:r>
              <a:rPr lang="en-US" sz="1400" dirty="0"/>
              <a:t>://</a:t>
            </a:r>
            <a:r>
              <a:rPr lang="en-US" sz="1400" dirty="0" smtClean="0"/>
              <a:t>www.nuget.org/packages/Microsoft.Extensions.Caching.StackExchangeRedis.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25" y="3030991"/>
            <a:ext cx="7995849" cy="36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Please subscribe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682</TotalTime>
  <Words>103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Redis</vt:lpstr>
      <vt:lpstr>Redis</vt:lpstr>
      <vt:lpstr>Pros</vt:lpstr>
      <vt:lpstr>Cons</vt:lpstr>
      <vt:lpstr>Tools that we will use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vs Asynchronous</dc:title>
  <dc:creator>User</dc:creator>
  <cp:lastModifiedBy>MD FAISAL</cp:lastModifiedBy>
  <cp:revision>43</cp:revision>
  <dcterms:created xsi:type="dcterms:W3CDTF">2023-02-25T11:06:57Z</dcterms:created>
  <dcterms:modified xsi:type="dcterms:W3CDTF">2023-03-08T11:18:18Z</dcterms:modified>
</cp:coreProperties>
</file>