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iq7V0AbB7HNw3A2z0kllOTtIkH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15e7a7f5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2315e7a7f5d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96f16e1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2596f16e1b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15e7a7f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2315e7a7f5d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15e7a7f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2315e7a7f5d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15e7a7f5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2315e7a7f5d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15e7a7f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2315e7a7f5d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0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6.jpg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673768" y="2404534"/>
            <a:ext cx="8600235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1" lang="en-US"/>
              <a:t>SOLID Principles</a:t>
            </a:r>
            <a:endParaRPr b="1"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Programming Palli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15e7a7f5d_0_43"/>
          <p:cNvSpPr txBox="1"/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04" name="Google Shape;204;g2315e7a7f5d_0_43"/>
          <p:cNvSpPr txBox="1"/>
          <p:nvPr>
            <p:ph idx="1" type="body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Please subscribe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What is SOLID</a:t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SOLID principles are a set of design principles for object-oriented programming (OOP) that aim to make software systems more maintainable, flexible, and robust.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96f16e1bc_0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SOLID Stands</a:t>
            </a:r>
            <a:endParaRPr/>
          </a:p>
        </p:txBody>
      </p:sp>
      <p:sp>
        <p:nvSpPr>
          <p:cNvPr id="156" name="Google Shape;156;g2596f16e1bc_0_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Single Responsibility Principle (SRP)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Open-closed Principle (OCP)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Liskov substitution Principle (LSP)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Interface Segregation Principle (ISP)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Dependency Inversion Principle (DIP)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Single Responsibility Principle (SRP)</a:t>
            </a:r>
            <a:endParaRPr b="1"/>
          </a:p>
        </p:txBody>
      </p:sp>
      <p:sp>
        <p:nvSpPr>
          <p:cNvPr id="162" name="Google Shape;162;p3"/>
          <p:cNvSpPr txBox="1"/>
          <p:nvPr>
            <p:ph idx="1" type="body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class should have only one reason to change.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class should have only one responsibility.</a:t>
            </a:r>
            <a:endParaRPr/>
          </a:p>
        </p:txBody>
      </p:sp>
      <p:pic>
        <p:nvPicPr>
          <p:cNvPr id="163" name="Google Shape;16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125" y="3800825"/>
            <a:ext cx="3484001" cy="257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15e7a7f5d_0_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Open-closed Principle (OCP)</a:t>
            </a:r>
            <a:endParaRPr b="1"/>
          </a:p>
        </p:txBody>
      </p:sp>
      <p:sp>
        <p:nvSpPr>
          <p:cNvPr id="169" name="Google Shape;169;g2315e7a7f5d_0_7"/>
          <p:cNvSpPr txBox="1"/>
          <p:nvPr>
            <p:ph idx="1" type="body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Software entities (classes, modules, functions, etc.) should be open for extension but closed for modification.</a:t>
            </a:r>
            <a:endParaRPr/>
          </a:p>
        </p:txBody>
      </p:sp>
      <p:pic>
        <p:nvPicPr>
          <p:cNvPr id="170" name="Google Shape;170;g2315e7a7f5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225" y="3893775"/>
            <a:ext cx="1519578" cy="1188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315e7a7f5d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2225" y="5272419"/>
            <a:ext cx="2029250" cy="115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315e7a7f5d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2489" y="3893775"/>
            <a:ext cx="1472386" cy="831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15e7a7f5d_0_1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Liskov substitution Principle (LSP)</a:t>
            </a:r>
            <a:endParaRPr b="1"/>
          </a:p>
        </p:txBody>
      </p:sp>
      <p:sp>
        <p:nvSpPr>
          <p:cNvPr id="178" name="Google Shape;178;g2315e7a7f5d_0_14"/>
          <p:cNvSpPr txBox="1"/>
          <p:nvPr>
            <p:ph idx="1" type="body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</a:t>
            </a:r>
            <a:r>
              <a:rPr lang="en-US"/>
              <a:t> derived class must be substitutable for its base class.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You should be able to use any derived class instead of a parent class and have it behave in the same manner without modification.</a:t>
            </a:r>
            <a:endParaRPr/>
          </a:p>
        </p:txBody>
      </p:sp>
      <p:pic>
        <p:nvPicPr>
          <p:cNvPr id="179" name="Google Shape;179;g2315e7a7f5d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825" y="3336075"/>
            <a:ext cx="3496775" cy="30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15e7a7f5d_0_2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Interface Segregation Principle (ISP)</a:t>
            </a:r>
            <a:endParaRPr b="1"/>
          </a:p>
        </p:txBody>
      </p:sp>
      <p:sp>
        <p:nvSpPr>
          <p:cNvPr id="185" name="Google Shape;185;g2315e7a7f5d_0_23"/>
          <p:cNvSpPr txBox="1"/>
          <p:nvPr>
            <p:ph idx="1" type="body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</a:t>
            </a:r>
            <a:r>
              <a:rPr lang="en-US"/>
              <a:t>hat clients should not be forced to implement interfaces they don't use.</a:t>
            </a:r>
            <a:endParaRPr/>
          </a:p>
        </p:txBody>
      </p:sp>
      <p:pic>
        <p:nvPicPr>
          <p:cNvPr id="186" name="Google Shape;186;g2315e7a7f5d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375" y="3697525"/>
            <a:ext cx="3860750" cy="26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15e7a7f5d_0_3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Dependency Inversion Principle (DIP)</a:t>
            </a:r>
            <a:endParaRPr b="1"/>
          </a:p>
        </p:txBody>
      </p:sp>
      <p:sp>
        <p:nvSpPr>
          <p:cNvPr id="192" name="Google Shape;192;g2315e7a7f5d_0_30"/>
          <p:cNvSpPr txBox="1"/>
          <p:nvPr>
            <p:ph idx="1" type="body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High-level class should not depend on low-level class.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Both should depend upon abstractions.</a:t>
            </a:r>
            <a:endParaRPr/>
          </a:p>
        </p:txBody>
      </p:sp>
      <p:pic>
        <p:nvPicPr>
          <p:cNvPr id="193" name="Google Shape;193;g2315e7a7f5d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025" y="3499800"/>
            <a:ext cx="3894675" cy="29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/>
              <a:t>Question?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2023-02-25T11:06:57Z</dcterms:created>
  <dc:creator>User</dc:creator>
</cp:coreProperties>
</file>