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8" r:id="rId4"/>
    <p:sldId id="264" r:id="rId5"/>
    <p:sldId id="265" r:id="rId6"/>
    <p:sldId id="260" r:id="rId7"/>
    <p:sldId id="270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-838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95" y="2448650"/>
            <a:ext cx="9314109" cy="1646302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ynchronous </a:t>
            </a:r>
            <a:r>
              <a:rPr lang="en-US" dirty="0" err="1" smtClean="0"/>
              <a:t>vs</a:t>
            </a:r>
            <a:r>
              <a:rPr lang="en-US" dirty="0"/>
              <a:t> Asynchronous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8330" y="4010727"/>
            <a:ext cx="7766936" cy="1096899"/>
          </a:xfrm>
        </p:spPr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Palli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Please subscribe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is a blocking architecture, the program execution is blocked until the current task is complete, and the program cannot move on to the next task until the current one is finished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05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293" y="5155337"/>
            <a:ext cx="3749040" cy="1247087"/>
          </a:xfrm>
          <a:ln>
            <a:solidFill>
              <a:schemeClr val="accent1"/>
            </a:solidFill>
          </a:ln>
        </p:spPr>
      </p:pic>
      <p:grpSp>
        <p:nvGrpSpPr>
          <p:cNvPr id="15" name="Group 14"/>
          <p:cNvGrpSpPr/>
          <p:nvPr/>
        </p:nvGrpSpPr>
        <p:grpSpPr>
          <a:xfrm>
            <a:off x="786538" y="1524821"/>
            <a:ext cx="3749040" cy="1695996"/>
            <a:chOff x="786538" y="1524821"/>
            <a:chExt cx="3749040" cy="16959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8" y="1524821"/>
              <a:ext cx="3749040" cy="12859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86538" y="2851485"/>
              <a:ext cx="374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1. Order Request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47084" y="1522302"/>
            <a:ext cx="3749040" cy="1698515"/>
            <a:chOff x="5747084" y="1522302"/>
            <a:chExt cx="3749040" cy="16985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084" y="1522302"/>
              <a:ext cx="3749040" cy="12609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5747084" y="2851485"/>
              <a:ext cx="374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r>
                <a:rPr lang="en-US" dirty="0" smtClean="0"/>
                <a:t>. Order Confirm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6539" y="3369106"/>
            <a:ext cx="3749040" cy="1624413"/>
            <a:chOff x="786539" y="3369106"/>
            <a:chExt cx="3749040" cy="162441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9" y="3369106"/>
              <a:ext cx="3749040" cy="12170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786539" y="4624187"/>
              <a:ext cx="374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r>
                <a:rPr lang="en-US" dirty="0" smtClean="0"/>
                <a:t>. Food Ready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47084" y="3369106"/>
            <a:ext cx="3749040" cy="1684571"/>
            <a:chOff x="5747084" y="3369106"/>
            <a:chExt cx="3749040" cy="168457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084" y="3369106"/>
              <a:ext cx="3749040" cy="125489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5747084" y="4684345"/>
              <a:ext cx="374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4. Food Delivered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97442" y="6428924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4. Another Order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4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programming is straightforward and easy to </a:t>
            </a:r>
            <a:r>
              <a:rPr lang="en-US" dirty="0" smtClean="0"/>
              <a:t>understand.</a:t>
            </a:r>
          </a:p>
          <a:p>
            <a:r>
              <a:rPr lang="en-US" dirty="0" smtClean="0"/>
              <a:t>It </a:t>
            </a:r>
            <a:r>
              <a:rPr lang="en-US" dirty="0"/>
              <a:t>executes tasks sequentially, making it easier to debug.</a:t>
            </a:r>
          </a:p>
          <a:p>
            <a:r>
              <a:rPr lang="en-US" dirty="0" smtClean="0"/>
              <a:t>Simplicity.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specially </a:t>
            </a:r>
            <a:r>
              <a:rPr lang="en-US" dirty="0"/>
              <a:t>for small, simple tasks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183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program will not be able to handle multiple tasks </a:t>
            </a:r>
            <a:r>
              <a:rPr lang="en-US" dirty="0" smtClean="0"/>
              <a:t>concurrently.</a:t>
            </a:r>
          </a:p>
          <a:p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responsive user </a:t>
            </a:r>
            <a:r>
              <a:rPr lang="en-US" dirty="0" smtClean="0"/>
              <a:t>interface.</a:t>
            </a:r>
          </a:p>
          <a:p>
            <a:r>
              <a:rPr lang="en-US" dirty="0"/>
              <a:t>T</a:t>
            </a:r>
            <a:r>
              <a:rPr lang="en-US" dirty="0" smtClean="0"/>
              <a:t>ime-consuming tasks.</a:t>
            </a:r>
          </a:p>
          <a:p>
            <a:r>
              <a:rPr lang="en-US" dirty="0" smtClean="0"/>
              <a:t>Scalability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is a non-blocking architecture, so the execution of one task isn’t dependent on another. Tasks can run </a:t>
            </a:r>
            <a:r>
              <a:rPr lang="en-US" dirty="0" smtClean="0"/>
              <a:t>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24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8" y="3321457"/>
            <a:ext cx="3749040" cy="1247087"/>
          </a:xfrm>
          <a:ln>
            <a:solidFill>
              <a:schemeClr val="accent1"/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786538" y="1524821"/>
            <a:ext cx="3749040" cy="1695996"/>
            <a:chOff x="786538" y="1524821"/>
            <a:chExt cx="3749040" cy="16959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8" y="1524821"/>
              <a:ext cx="3749040" cy="12859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86538" y="2851485"/>
              <a:ext cx="374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1. Order Request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47084" y="1522302"/>
            <a:ext cx="3749040" cy="1698515"/>
            <a:chOff x="5747084" y="1522302"/>
            <a:chExt cx="3749040" cy="16985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084" y="1522302"/>
              <a:ext cx="3749040" cy="12609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5747084" y="2851485"/>
              <a:ext cx="374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3. Order Confirm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47084" y="3339963"/>
            <a:ext cx="3749040" cy="1624413"/>
            <a:chOff x="5747084" y="3339963"/>
            <a:chExt cx="3749040" cy="162441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084" y="3339963"/>
              <a:ext cx="3749040" cy="12170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5747084" y="4595044"/>
              <a:ext cx="374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4. Food Ready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6364" y="5101413"/>
            <a:ext cx="3749040" cy="1684571"/>
            <a:chOff x="3796364" y="5101413"/>
            <a:chExt cx="3749040" cy="168457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364" y="5101413"/>
              <a:ext cx="3749040" cy="125489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96364" y="6416652"/>
              <a:ext cx="374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r>
                <a:rPr lang="en-US" dirty="0" smtClean="0"/>
                <a:t>. Food Delivered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82687" y="4595044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Another Order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dirty="0"/>
              <a:t> can use multiple features at a time, even while other requests are still running</a:t>
            </a:r>
            <a:r>
              <a:rPr lang="en-US" dirty="0" smtClean="0"/>
              <a:t>.</a:t>
            </a:r>
          </a:p>
          <a:p>
            <a:r>
              <a:rPr lang="en-US" dirty="0"/>
              <a:t>Asynchronous apps are highly </a:t>
            </a:r>
            <a:r>
              <a:rPr lang="en-US" dirty="0" smtClean="0"/>
              <a:t>scalable.</a:t>
            </a:r>
          </a:p>
          <a:p>
            <a:r>
              <a:rPr lang="en-US" dirty="0"/>
              <a:t>Maximum utilization of CPU and Memory of </a:t>
            </a:r>
            <a:r>
              <a:rPr lang="en-US" dirty="0" smtClean="0"/>
              <a:t>system.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48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 not easy.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858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1158</TotalTime>
  <Words>175</Words>
  <Application>Microsoft Office PowerPoint</Application>
  <PresentationFormat>Custom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Synchronous vs Asynchronous</vt:lpstr>
      <vt:lpstr>Synchronous</vt:lpstr>
      <vt:lpstr>Synchronous Example</vt:lpstr>
      <vt:lpstr>Pros</vt:lpstr>
      <vt:lpstr>Cons</vt:lpstr>
      <vt:lpstr>Asynchronous</vt:lpstr>
      <vt:lpstr>Asynchronous Example</vt:lpstr>
      <vt:lpstr>Pros</vt:lpstr>
      <vt:lpstr>Cons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vs Asynchronous</dc:title>
  <dc:creator>User</dc:creator>
  <cp:lastModifiedBy>MD FAISAL</cp:lastModifiedBy>
  <cp:revision>71</cp:revision>
  <dcterms:created xsi:type="dcterms:W3CDTF">2023-02-25T11:06:57Z</dcterms:created>
  <dcterms:modified xsi:type="dcterms:W3CDTF">2023-03-10T10:25:04Z</dcterms:modified>
</cp:coreProperties>
</file>