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95" d="100"/>
          <a:sy n="95" d="100"/>
        </p:scale>
        <p:origin x="-70" y="-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768" y="2404534"/>
            <a:ext cx="8600235" cy="1646302"/>
          </a:xfrm>
        </p:spPr>
        <p:txBody>
          <a:bodyPr/>
          <a:lstStyle/>
          <a:p>
            <a:r>
              <a:rPr lang="en-US" dirty="0" err="1" smtClean="0"/>
              <a:t>gRPC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err="1" smtClean="0"/>
              <a:t>Palli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gRPC</a:t>
            </a:r>
            <a:r>
              <a:rPr lang="en-US" dirty="0" smtClean="0"/>
              <a:t> Service.</a:t>
            </a:r>
          </a:p>
          <a:p>
            <a:r>
              <a:rPr lang="en-US" dirty="0" err="1" smtClean="0"/>
              <a:t>gRPC</a:t>
            </a:r>
            <a:r>
              <a:rPr lang="en-US" dirty="0" smtClean="0"/>
              <a:t> Use Case.</a:t>
            </a:r>
          </a:p>
          <a:p>
            <a:r>
              <a:rPr lang="en-US" dirty="0" err="1" smtClean="0"/>
              <a:t>gRPC</a:t>
            </a:r>
            <a:r>
              <a:rPr lang="en-US" dirty="0" smtClean="0"/>
              <a:t> Pros &amp; Cons.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2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gRPC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stands for Google Remote Procedure </a:t>
            </a:r>
            <a:r>
              <a:rPr lang="en-US" dirty="0" smtClean="0"/>
              <a:t>Calls.</a:t>
            </a:r>
          </a:p>
          <a:p>
            <a:r>
              <a:rPr lang="en-US" dirty="0" err="1"/>
              <a:t>gRPC</a:t>
            </a:r>
            <a:r>
              <a:rPr lang="en-US" dirty="0"/>
              <a:t> uses the </a:t>
            </a:r>
            <a:r>
              <a:rPr lang="en-US" dirty="0" err="1"/>
              <a:t>protobuf</a:t>
            </a:r>
            <a:r>
              <a:rPr lang="en-US" dirty="0"/>
              <a:t> for serialization and HTTP2 protocol which provides lots more advantages than </a:t>
            </a:r>
            <a:r>
              <a:rPr lang="en-US" dirty="0" smtClean="0"/>
              <a:t>HTTP.</a:t>
            </a:r>
          </a:p>
          <a:p>
            <a:r>
              <a:rPr lang="en-US" dirty="0" err="1" smtClean="0"/>
              <a:t>gRPC</a:t>
            </a:r>
            <a:r>
              <a:rPr lang="en-US" dirty="0" smtClean="0"/>
              <a:t> </a:t>
            </a:r>
            <a:r>
              <a:rPr lang="en-US" dirty="0"/>
              <a:t>is a modern open-source high-performance Remote Procedure Call (RPC) framework that can run in any environment</a:t>
            </a:r>
            <a:r>
              <a:rPr lang="en-US" dirty="0" smtClean="0"/>
              <a:t>.</a:t>
            </a:r>
          </a:p>
          <a:p>
            <a:r>
              <a:rPr lang="en-US" dirty="0"/>
              <a:t>It is also used for communication between multiple </a:t>
            </a:r>
            <a:r>
              <a:rPr lang="en-US" dirty="0" err="1"/>
              <a:t>microservices</a:t>
            </a:r>
            <a:r>
              <a:rPr lang="en-US" dirty="0"/>
              <a:t> efficiently</a:t>
            </a:r>
            <a:r>
              <a:rPr lang="en-US" dirty="0" smtClean="0"/>
              <a:t>.</a:t>
            </a:r>
          </a:p>
          <a:p>
            <a:r>
              <a:rPr lang="en-US" dirty="0"/>
              <a:t>The Binary layer of </a:t>
            </a:r>
            <a:r>
              <a:rPr lang="en-US" dirty="0" err="1"/>
              <a:t>gRPC</a:t>
            </a:r>
            <a:r>
              <a:rPr lang="en-US" dirty="0"/>
              <a:t> will do all data operations like encoding and it also uses </a:t>
            </a:r>
            <a:r>
              <a:rPr lang="en-US" dirty="0" err="1"/>
              <a:t>protobuf</a:t>
            </a:r>
            <a:r>
              <a:rPr lang="en-US" dirty="0"/>
              <a:t> as an intermediator between client and server, improving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5056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gRPC</a:t>
            </a:r>
            <a:r>
              <a:rPr lang="en-US" dirty="0"/>
              <a:t> </a:t>
            </a:r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use </a:t>
            </a:r>
            <a:r>
              <a:rPr lang="en-US" dirty="0" err="1"/>
              <a:t>microservice</a:t>
            </a:r>
            <a:r>
              <a:rPr lang="en-US" dirty="0"/>
              <a:t> architecture and we use that for internal communication from one or more </a:t>
            </a:r>
            <a:r>
              <a:rPr lang="en-US" dirty="0" smtClean="0"/>
              <a:t>servers.</a:t>
            </a:r>
          </a:p>
          <a:p>
            <a:r>
              <a:rPr lang="en-US" dirty="0"/>
              <a:t>It is also useful when performance is on high priority and low </a:t>
            </a:r>
            <a:r>
              <a:rPr lang="en-US" dirty="0" smtClean="0"/>
              <a:t>latency.</a:t>
            </a:r>
          </a:p>
          <a:p>
            <a:r>
              <a:rPr lang="en-US" dirty="0"/>
              <a:t>When we require duplex communication between services with different types of </a:t>
            </a:r>
            <a:r>
              <a:rPr lang="en-US" dirty="0" smtClean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</a:t>
            </a:r>
            <a:r>
              <a:rPr lang="en-US" dirty="0"/>
              <a:t>Performance - faster than REST and </a:t>
            </a:r>
            <a:r>
              <a:rPr lang="en-US" dirty="0" smtClean="0"/>
              <a:t>SOAP.</a:t>
            </a:r>
          </a:p>
          <a:p>
            <a:r>
              <a:rPr lang="en-US" dirty="0"/>
              <a:t>Lightweight Message - </a:t>
            </a:r>
            <a:r>
              <a:rPr lang="en-US" dirty="0" err="1"/>
              <a:t>gRPC</a:t>
            </a:r>
            <a:r>
              <a:rPr lang="en-US" dirty="0"/>
              <a:t> Message is more lightweight than other types like </a:t>
            </a:r>
            <a:r>
              <a:rPr lang="en-US" dirty="0" smtClean="0"/>
              <a:t>JSON.</a:t>
            </a:r>
          </a:p>
          <a:p>
            <a:r>
              <a:rPr lang="en-US" dirty="0"/>
              <a:t>High Efficiency than other </a:t>
            </a:r>
            <a:r>
              <a:rPr lang="en-US" dirty="0" smtClean="0"/>
              <a:t>type.</a:t>
            </a:r>
          </a:p>
          <a:p>
            <a:r>
              <a:rPr lang="en-US" dirty="0"/>
              <a:t>Duplex data </a:t>
            </a:r>
            <a:r>
              <a:rPr lang="en-US" dirty="0" smtClean="0"/>
              <a:t>streaming.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0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Browser </a:t>
            </a:r>
            <a:r>
              <a:rPr lang="en-US" dirty="0" smtClean="0"/>
              <a:t>Support.</a:t>
            </a:r>
          </a:p>
          <a:p>
            <a:r>
              <a:rPr lang="en-US" dirty="0"/>
              <a:t>It uses Binary Data due that it’s not easily readable like JSON and </a:t>
            </a:r>
            <a:r>
              <a:rPr lang="en-US" dirty="0" smtClean="0"/>
              <a:t>XML.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3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Please subscribe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</TotalTime>
  <Words>211</Words>
  <Application>Microsoft Office PowerPoint</Application>
  <PresentationFormat>Custom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gRPC Service</vt:lpstr>
      <vt:lpstr>Agenda</vt:lpstr>
      <vt:lpstr>gRPC Service</vt:lpstr>
      <vt:lpstr>gRPC Use Case</vt:lpstr>
      <vt:lpstr>Pros </vt:lpstr>
      <vt:lpstr>Cons 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Synchronous vs Asynchronous</dc:title>
  <dc:creator>User</dc:creator>
  <cp:lastModifiedBy>MD FAISAL</cp:lastModifiedBy>
  <cp:revision>15</cp:revision>
  <dcterms:created xsi:type="dcterms:W3CDTF">2023-02-25T11:06:57Z</dcterms:created>
  <dcterms:modified xsi:type="dcterms:W3CDTF">2023-03-01T18:59:41Z</dcterms:modified>
</cp:coreProperties>
</file>