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9" r:id="rId6"/>
    <p:sldId id="262" r:id="rId7"/>
    <p:sldId id="263" r:id="rId8"/>
    <p:sldId id="270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/bEoG0rzcMjaDLuEqKXStTl2X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29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554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5c3dcd6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275c3dcd6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5c3dcd6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275c3dcd6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5c3dcd61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275c3dcd61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5c3dcd61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275c3dcd61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5c3dcd61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275c3dcd61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5c3dcd61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g275c3dcd61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b="1" dirty="0" smtClean="0"/>
              <a:t>Message </a:t>
            </a:r>
            <a:r>
              <a:rPr lang="en-US" b="1" dirty="0"/>
              <a:t>Brokers</a:t>
            </a:r>
            <a:endParaRPr b="1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2" name="Google Shape;222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Introduction to Message Brokers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A message broker is software that enables applications, systems, and services to communicate with each other and exchange information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The message broker does this by translating messages between formal messaging protocols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This allows interdependent services to “talk” with one another directly, even if they were written in different languages or implemented on different platforms.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 smtClean="0"/>
              <a:t>Message Broker Models</a:t>
            </a:r>
            <a:endParaRPr dirty="0"/>
          </a:p>
        </p:txBody>
      </p:sp>
      <p:sp>
        <p:nvSpPr>
          <p:cNvPr id="156" name="Google Shape;156;g2596f16e1bc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b="1" dirty="0" smtClean="0"/>
              <a:t>Producer </a:t>
            </a:r>
            <a:r>
              <a:rPr lang="en-US" b="1" dirty="0"/>
              <a:t>or publisher</a:t>
            </a:r>
            <a:r>
              <a:rPr lang="en-US" dirty="0"/>
              <a:t> is the message sender </a:t>
            </a:r>
          </a:p>
          <a:p>
            <a:pPr marL="342900" lvl="0" indent="-342900">
              <a:spcBef>
                <a:spcPts val="0"/>
              </a:spcBef>
            </a:pPr>
            <a:r>
              <a:rPr lang="en-US" b="1" dirty="0"/>
              <a:t>Consumer or subscriber </a:t>
            </a:r>
            <a:r>
              <a:rPr lang="en-US" dirty="0"/>
              <a:t>is the message recipient </a:t>
            </a:r>
          </a:p>
          <a:p>
            <a:pPr marL="342900" lvl="0" indent="-342900">
              <a:spcBef>
                <a:spcPts val="0"/>
              </a:spcBef>
            </a:pPr>
            <a:r>
              <a:rPr lang="en-US" b="1" dirty="0"/>
              <a:t>Message queue </a:t>
            </a:r>
            <a:r>
              <a:rPr lang="en-US" dirty="0" smtClean="0"/>
              <a:t>is </a:t>
            </a:r>
            <a:r>
              <a:rPr lang="en-US" dirty="0"/>
              <a:t>where a message is routed to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c3dcd611_0_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 smtClean="0"/>
              <a:t>Types of Messaging Models</a:t>
            </a:r>
            <a:endParaRPr b="1" dirty="0"/>
          </a:p>
        </p:txBody>
      </p:sp>
      <p:sp>
        <p:nvSpPr>
          <p:cNvPr id="168" name="Google Shape;168;g275c3dcd611_0_7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/>
              <a:t>Even though there are several message broker models we will discuss the main two types.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Point-to-Point.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Publish-Subscribe.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c3dcd611_0_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 smtClean="0"/>
              <a:t>Point-to-Point</a:t>
            </a:r>
            <a:endParaRPr b="1" dirty="0"/>
          </a:p>
        </p:txBody>
      </p:sp>
      <p:sp>
        <p:nvSpPr>
          <p:cNvPr id="175" name="Google Shape;175;g275c3dcd611_0_19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Message queues have a one-to-one relationship with the message’s sender </a:t>
            </a:r>
            <a:r>
              <a:rPr lang="en-US" dirty="0" smtClean="0"/>
              <a:t>and receiver.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Each message in the queue is only sent to one recipient and is received only once</a:t>
            </a:r>
            <a:r>
              <a:rPr lang="en-US" dirty="0" smtClean="0"/>
              <a:t>.</a:t>
            </a:r>
          </a:p>
        </p:txBody>
      </p:sp>
      <p:pic>
        <p:nvPicPr>
          <p:cNvPr id="176" name="Google Shape;176;g275c3dcd611_0_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5" y="3520690"/>
            <a:ext cx="4715256" cy="174701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34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c3dcd611_0_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 smtClean="0"/>
              <a:t>Publish-Subscribe</a:t>
            </a:r>
            <a:endParaRPr b="1" dirty="0"/>
          </a:p>
        </p:txBody>
      </p:sp>
      <p:sp>
        <p:nvSpPr>
          <p:cNvPr id="182" name="Google Shape;182;g275c3dcd611_0_27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This message model is known as pub/sub.</a:t>
            </a:r>
          </a:p>
          <a:p>
            <a:pPr lvl="0"/>
            <a:r>
              <a:rPr lang="en-US" dirty="0"/>
              <a:t>Message queues have a one-to-many relationship.</a:t>
            </a:r>
          </a:p>
          <a:p>
            <a:pPr lvl="0"/>
            <a:r>
              <a:rPr lang="en-US" dirty="0"/>
              <a:t>This model can be used for a system where data should be shared among several parties constantly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Example: Order, Inventory.</a:t>
            </a:r>
            <a:endParaRPr lang="en-US" dirty="0" smtClean="0"/>
          </a:p>
        </p:txBody>
      </p:sp>
      <p:pic>
        <p:nvPicPr>
          <p:cNvPr id="183" name="Google Shape;183;g275c3dcd611_0_2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5" y="3403495"/>
            <a:ext cx="4715256" cy="198141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5c3dcd611_0_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/>
              <a:t>When should I implement</a:t>
            </a:r>
            <a:endParaRPr b="1" dirty="0"/>
          </a:p>
        </p:txBody>
      </p:sp>
      <p:sp>
        <p:nvSpPr>
          <p:cNvPr id="189" name="Google Shape;189;g275c3dcd611_0_3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Long-running </a:t>
            </a:r>
            <a:r>
              <a:rPr lang="en-US" dirty="0" smtClean="0"/>
              <a:t>tasks.</a:t>
            </a:r>
          </a:p>
          <a:p>
            <a:pPr lvl="0"/>
            <a:r>
              <a:rPr lang="en-US" dirty="0" smtClean="0"/>
              <a:t>Mobile App Notification.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5c3dcd611_0_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 smtClean="0"/>
              <a:t>Advantages</a:t>
            </a:r>
            <a:endParaRPr b="1" dirty="0"/>
          </a:p>
        </p:txBody>
      </p:sp>
      <p:sp>
        <p:nvSpPr>
          <p:cNvPr id="189" name="Google Shape;189;g275c3dcd611_0_3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8899382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/>
              <a:t>Message delivery is guaranteed </a:t>
            </a:r>
            <a:r>
              <a:rPr lang="en-US" dirty="0"/>
              <a:t>— Even though the consumer was not active or offline the message will deliver when active</a:t>
            </a:r>
            <a:r>
              <a:rPr lang="en-US" dirty="0" smtClean="0"/>
              <a:t>.</a:t>
            </a:r>
          </a:p>
          <a:p>
            <a:pPr lvl="0"/>
            <a:r>
              <a:rPr lang="en-US" b="1" dirty="0"/>
              <a:t>System performance is increased with asynchronous processing </a:t>
            </a:r>
            <a:r>
              <a:rPr lang="en-US" dirty="0"/>
              <a:t>— Processes that take a long time can be processed separately and therefore the main thread of the application will not be affected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Applications to communicate with each other, even if they are implemented in different programming languages — (Ex: SOAP, REST API, </a:t>
            </a:r>
            <a:r>
              <a:rPr lang="en-US" dirty="0" err="1"/>
              <a:t>IoT</a:t>
            </a:r>
            <a:r>
              <a:rPr lang="en-US" dirty="0"/>
              <a:t> devices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7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5c3dcd611_0_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 smtClean="0"/>
              <a:t>Popular Message Brokers</a:t>
            </a:r>
            <a:endParaRPr b="1" dirty="0"/>
          </a:p>
        </p:txBody>
      </p:sp>
      <p:sp>
        <p:nvSpPr>
          <p:cNvPr id="210" name="Google Shape;210;g275c3dcd611_0_5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 smtClean="0"/>
              <a:t>RabbitMQ</a:t>
            </a:r>
            <a:r>
              <a:rPr lang="en-US" dirty="0" smtClean="0"/>
              <a:t>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smtClean="0"/>
              <a:t>Kafka.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 smtClean="0"/>
              <a:t>ActiveMQ</a:t>
            </a:r>
            <a:r>
              <a:rPr lang="en-US" dirty="0" smtClean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301</Words>
  <Application>Microsoft Office PowerPoint</Application>
  <PresentationFormat>Custom</PresentationFormat>
  <Paragraphs>37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Message Brokers</vt:lpstr>
      <vt:lpstr>Introduction to Message Brokers</vt:lpstr>
      <vt:lpstr>Message Broker Models</vt:lpstr>
      <vt:lpstr>Types of Messaging Models</vt:lpstr>
      <vt:lpstr>Point-to-Point</vt:lpstr>
      <vt:lpstr>Publish-Subscribe</vt:lpstr>
      <vt:lpstr>When should I implement</vt:lpstr>
      <vt:lpstr>Advantages</vt:lpstr>
      <vt:lpstr>Popular Message Brokers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Brokers</dc:title>
  <dc:creator>User</dc:creator>
  <cp:lastModifiedBy>MD FAISAL</cp:lastModifiedBy>
  <cp:revision>25</cp:revision>
  <dcterms:created xsi:type="dcterms:W3CDTF">2023-02-25T11:06:57Z</dcterms:created>
  <dcterms:modified xsi:type="dcterms:W3CDTF">2023-11-21T15:29:03Z</dcterms:modified>
</cp:coreProperties>
</file>